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56" r:id="rId5"/>
    <p:sldId id="257" r:id="rId6"/>
    <p:sldId id="315" r:id="rId7"/>
    <p:sldId id="273" r:id="rId8"/>
    <p:sldId id="274" r:id="rId9"/>
    <p:sldId id="314" r:id="rId10"/>
    <p:sldId id="321" r:id="rId11"/>
    <p:sldId id="284" r:id="rId12"/>
    <p:sldId id="276" r:id="rId13"/>
    <p:sldId id="330" r:id="rId14"/>
    <p:sldId id="335" r:id="rId15"/>
    <p:sldId id="317" r:id="rId16"/>
    <p:sldId id="319" r:id="rId17"/>
    <p:sldId id="320" r:id="rId18"/>
    <p:sldId id="316" r:id="rId19"/>
    <p:sldId id="324" r:id="rId20"/>
    <p:sldId id="318" r:id="rId21"/>
    <p:sldId id="323" r:id="rId22"/>
    <p:sldId id="326" r:id="rId23"/>
    <p:sldId id="325" r:id="rId24"/>
    <p:sldId id="328" r:id="rId25"/>
    <p:sldId id="327" r:id="rId26"/>
    <p:sldId id="329" r:id="rId27"/>
    <p:sldId id="332" r:id="rId28"/>
    <p:sldId id="331" r:id="rId29"/>
    <p:sldId id="334" r:id="rId30"/>
    <p:sldId id="333" r:id="rId31"/>
  </p:sldIdLst>
  <p:sldSz cx="12188825" cy="6858000"/>
  <p:notesSz cx="9144000" cy="6858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2" userDrawn="1">
          <p15:clr>
            <a:srgbClr val="A4A3A4"/>
          </p15:clr>
        </p15:guide>
        <p15:guide id="2" pos="449" userDrawn="1">
          <p15:clr>
            <a:srgbClr val="A4A3A4"/>
          </p15:clr>
        </p15:guide>
        <p15:guide id="3" pos="6044" userDrawn="1">
          <p15:clr>
            <a:srgbClr val="A4A3A4"/>
          </p15:clr>
        </p15:guide>
        <p15:guide id="4" orient="horz" pos="1085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277" userDrawn="1">
          <p15:clr>
            <a:srgbClr val="A4A3A4"/>
          </p15:clr>
        </p15:guide>
        <p15:guide id="7" pos="3202" userDrawn="1">
          <p15:clr>
            <a:srgbClr val="A4A3A4"/>
          </p15:clr>
        </p15:guide>
        <p15:guide id="8" pos="3299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24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49B00"/>
    <a:srgbClr val="FF5900"/>
    <a:srgbClr val="F50056"/>
    <a:srgbClr val="AE00FF"/>
    <a:srgbClr val="007BFF"/>
    <a:srgbClr val="FF1FB8"/>
    <a:srgbClr val="FFE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249" autoAdjust="0"/>
  </p:normalViewPr>
  <p:slideViewPr>
    <p:cSldViewPr snapToGrid="0">
      <p:cViewPr varScale="1">
        <p:scale>
          <a:sx n="114" d="100"/>
          <a:sy n="114" d="100"/>
        </p:scale>
        <p:origin x="510" y="120"/>
      </p:cViewPr>
      <p:guideLst>
        <p:guide orient="horz" pos="3882"/>
        <p:guide pos="449"/>
        <p:guide pos="6044"/>
        <p:guide orient="horz" pos="1085"/>
        <p:guide orient="horz" pos="770"/>
        <p:guide orient="horz" pos="277"/>
        <p:guide pos="3202"/>
        <p:guide pos="3299"/>
        <p:guide orient="horz" pos="2546"/>
        <p:guide orient="horz" pos="24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64BB5-3B3E-4A10-8C0F-8C7900143F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7447751-58F0-4655-ACCA-4DB873F33F3C}">
      <dgm:prSet phldrT="[Text]"/>
      <dgm:spPr/>
      <dgm:t>
        <a:bodyPr/>
        <a:lstStyle/>
        <a:p>
          <a:r>
            <a:rPr lang="en-GB" dirty="0"/>
            <a:t>Admin</a:t>
          </a:r>
        </a:p>
      </dgm:t>
    </dgm:pt>
    <dgm:pt modelId="{6CAE593A-2407-4085-9BBB-67CC4DD6C681}" type="parTrans" cxnId="{5DE42A4A-933A-48CC-BED6-8F7F321515C5}">
      <dgm:prSet/>
      <dgm:spPr/>
      <dgm:t>
        <a:bodyPr/>
        <a:lstStyle/>
        <a:p>
          <a:endParaRPr lang="en-GB"/>
        </a:p>
      </dgm:t>
    </dgm:pt>
    <dgm:pt modelId="{9A295AE7-2E37-4D50-A407-14C51CA7A3E0}" type="sibTrans" cxnId="{5DE42A4A-933A-48CC-BED6-8F7F321515C5}">
      <dgm:prSet/>
      <dgm:spPr/>
      <dgm:t>
        <a:bodyPr/>
        <a:lstStyle/>
        <a:p>
          <a:endParaRPr lang="en-GB"/>
        </a:p>
      </dgm:t>
    </dgm:pt>
    <dgm:pt modelId="{228948EB-51A3-4715-A5A7-E4922689D5EF}">
      <dgm:prSet phldrT="[Text]"/>
      <dgm:spPr/>
      <dgm:t>
        <a:bodyPr/>
        <a:lstStyle/>
        <a:p>
          <a:r>
            <a:rPr lang="en-GB" dirty="0"/>
            <a:t>Employee Details</a:t>
          </a:r>
          <a:br>
            <a:rPr lang="en-GB" dirty="0"/>
          </a:br>
          <a:r>
            <a:rPr lang="en-GB" dirty="0"/>
            <a:t>Microservice</a:t>
          </a:r>
        </a:p>
      </dgm:t>
    </dgm:pt>
    <dgm:pt modelId="{800B0D2D-7821-4B1C-83F9-6D94D2F3B7E7}" type="parTrans" cxnId="{FF7680B3-FDDC-4861-9C6C-2C7D7FD36153}">
      <dgm:prSet/>
      <dgm:spPr/>
      <dgm:t>
        <a:bodyPr/>
        <a:lstStyle/>
        <a:p>
          <a:endParaRPr lang="en-GB"/>
        </a:p>
      </dgm:t>
    </dgm:pt>
    <dgm:pt modelId="{666E1F50-2514-46D8-9563-B435034D6684}" type="sibTrans" cxnId="{FF7680B3-FDDC-4861-9C6C-2C7D7FD36153}">
      <dgm:prSet/>
      <dgm:spPr/>
      <dgm:t>
        <a:bodyPr/>
        <a:lstStyle/>
        <a:p>
          <a:endParaRPr lang="en-GB"/>
        </a:p>
      </dgm:t>
    </dgm:pt>
    <dgm:pt modelId="{FEFCA85E-D8A4-4596-A5D8-0E5C83E9BC3D}">
      <dgm:prSet phldrT="[Text]"/>
      <dgm:spPr/>
      <dgm:t>
        <a:bodyPr/>
        <a:lstStyle/>
        <a:p>
          <a:r>
            <a:rPr lang="en-GB" dirty="0"/>
            <a:t>Add/Delete/</a:t>
          </a:r>
        </a:p>
        <a:p>
          <a:r>
            <a:rPr lang="en-GB" dirty="0"/>
            <a:t>Update/Retrieve</a:t>
          </a:r>
        </a:p>
      </dgm:t>
    </dgm:pt>
    <dgm:pt modelId="{DBD4A864-03D5-493A-86D5-98DEA1DC2873}" type="parTrans" cxnId="{ABDDFAA7-4776-43B7-8C3E-5C96AACD3954}">
      <dgm:prSet/>
      <dgm:spPr/>
      <dgm:t>
        <a:bodyPr/>
        <a:lstStyle/>
        <a:p>
          <a:endParaRPr lang="en-GB"/>
        </a:p>
      </dgm:t>
    </dgm:pt>
    <dgm:pt modelId="{6C5B9CA9-B749-4405-891F-8FC834840EE4}" type="sibTrans" cxnId="{ABDDFAA7-4776-43B7-8C3E-5C96AACD3954}">
      <dgm:prSet/>
      <dgm:spPr/>
      <dgm:t>
        <a:bodyPr/>
        <a:lstStyle/>
        <a:p>
          <a:endParaRPr lang="en-GB"/>
        </a:p>
      </dgm:t>
    </dgm:pt>
    <dgm:pt modelId="{AFB3013B-96DD-403A-8AE9-D9838031DB35}" type="pres">
      <dgm:prSet presAssocID="{7F664BB5-3B3E-4A10-8C0F-8C7900143F59}" presName="Name0" presStyleCnt="0">
        <dgm:presLayoutVars>
          <dgm:dir/>
          <dgm:resizeHandles val="exact"/>
        </dgm:presLayoutVars>
      </dgm:prSet>
      <dgm:spPr/>
    </dgm:pt>
    <dgm:pt modelId="{1C68BDFB-34FF-449F-A93A-6475D2822300}" type="pres">
      <dgm:prSet presAssocID="{97447751-58F0-4655-ACCA-4DB873F33F3C}" presName="node" presStyleLbl="node1" presStyleIdx="0" presStyleCnt="3">
        <dgm:presLayoutVars>
          <dgm:bulletEnabled val="1"/>
        </dgm:presLayoutVars>
      </dgm:prSet>
      <dgm:spPr/>
    </dgm:pt>
    <dgm:pt modelId="{7D092D9C-6533-45D4-8917-F2B5840582E4}" type="pres">
      <dgm:prSet presAssocID="{9A295AE7-2E37-4D50-A407-14C51CA7A3E0}" presName="sibTrans" presStyleLbl="sibTrans2D1" presStyleIdx="0" presStyleCnt="2" custScaleX="103867"/>
      <dgm:spPr/>
    </dgm:pt>
    <dgm:pt modelId="{FD4D86FD-BD26-4226-A126-EF5F82DAD485}" type="pres">
      <dgm:prSet presAssocID="{9A295AE7-2E37-4D50-A407-14C51CA7A3E0}" presName="connectorText" presStyleLbl="sibTrans2D1" presStyleIdx="0" presStyleCnt="2"/>
      <dgm:spPr/>
    </dgm:pt>
    <dgm:pt modelId="{FDB6ACA5-A44A-4A95-8C1B-7607144874CD}" type="pres">
      <dgm:prSet presAssocID="{228948EB-51A3-4715-A5A7-E4922689D5EF}" presName="node" presStyleLbl="node1" presStyleIdx="1" presStyleCnt="3">
        <dgm:presLayoutVars>
          <dgm:bulletEnabled val="1"/>
        </dgm:presLayoutVars>
      </dgm:prSet>
      <dgm:spPr/>
    </dgm:pt>
    <dgm:pt modelId="{F519CE12-B693-4137-8A67-BFF6F23E5E13}" type="pres">
      <dgm:prSet presAssocID="{666E1F50-2514-46D8-9563-B435034D6684}" presName="sibTrans" presStyleLbl="sibTrans2D1" presStyleIdx="1" presStyleCnt="2"/>
      <dgm:spPr/>
    </dgm:pt>
    <dgm:pt modelId="{90779E05-0F23-4AE3-997F-B68E1BFE0026}" type="pres">
      <dgm:prSet presAssocID="{666E1F50-2514-46D8-9563-B435034D6684}" presName="connectorText" presStyleLbl="sibTrans2D1" presStyleIdx="1" presStyleCnt="2"/>
      <dgm:spPr/>
    </dgm:pt>
    <dgm:pt modelId="{2D53EB7A-A8A7-4B04-BF58-0F9326644ADD}" type="pres">
      <dgm:prSet presAssocID="{FEFCA85E-D8A4-4596-A5D8-0E5C83E9BC3D}" presName="node" presStyleLbl="node1" presStyleIdx="2" presStyleCnt="3">
        <dgm:presLayoutVars>
          <dgm:bulletEnabled val="1"/>
        </dgm:presLayoutVars>
      </dgm:prSet>
      <dgm:spPr/>
    </dgm:pt>
  </dgm:ptLst>
  <dgm:cxnLst>
    <dgm:cxn modelId="{E2D65C02-8CC9-4B0E-881E-52D03186E50B}" type="presOf" srcId="{666E1F50-2514-46D8-9563-B435034D6684}" destId="{90779E05-0F23-4AE3-997F-B68E1BFE0026}" srcOrd="1" destOrd="0" presId="urn:microsoft.com/office/officeart/2005/8/layout/process1"/>
    <dgm:cxn modelId="{54A40704-91BB-48B8-AC43-C2B522A0787A}" type="presOf" srcId="{7F664BB5-3B3E-4A10-8C0F-8C7900143F59}" destId="{AFB3013B-96DD-403A-8AE9-D9838031DB35}" srcOrd="0" destOrd="0" presId="urn:microsoft.com/office/officeart/2005/8/layout/process1"/>
    <dgm:cxn modelId="{EC2AFF06-1FA7-46F7-90BE-9BCC580C8ACE}" type="presOf" srcId="{9A295AE7-2E37-4D50-A407-14C51CA7A3E0}" destId="{7D092D9C-6533-45D4-8917-F2B5840582E4}" srcOrd="0" destOrd="0" presId="urn:microsoft.com/office/officeart/2005/8/layout/process1"/>
    <dgm:cxn modelId="{5DE42A4A-933A-48CC-BED6-8F7F321515C5}" srcId="{7F664BB5-3B3E-4A10-8C0F-8C7900143F59}" destId="{97447751-58F0-4655-ACCA-4DB873F33F3C}" srcOrd="0" destOrd="0" parTransId="{6CAE593A-2407-4085-9BBB-67CC4DD6C681}" sibTransId="{9A295AE7-2E37-4D50-A407-14C51CA7A3E0}"/>
    <dgm:cxn modelId="{0E573B8B-A8C8-492A-82CF-9633D2BF1348}" type="presOf" srcId="{228948EB-51A3-4715-A5A7-E4922689D5EF}" destId="{FDB6ACA5-A44A-4A95-8C1B-7607144874CD}" srcOrd="0" destOrd="0" presId="urn:microsoft.com/office/officeart/2005/8/layout/process1"/>
    <dgm:cxn modelId="{ABDDFAA7-4776-43B7-8C3E-5C96AACD3954}" srcId="{7F664BB5-3B3E-4A10-8C0F-8C7900143F59}" destId="{FEFCA85E-D8A4-4596-A5D8-0E5C83E9BC3D}" srcOrd="2" destOrd="0" parTransId="{DBD4A864-03D5-493A-86D5-98DEA1DC2873}" sibTransId="{6C5B9CA9-B749-4405-891F-8FC834840EE4}"/>
    <dgm:cxn modelId="{FF7680B3-FDDC-4861-9C6C-2C7D7FD36153}" srcId="{7F664BB5-3B3E-4A10-8C0F-8C7900143F59}" destId="{228948EB-51A3-4715-A5A7-E4922689D5EF}" srcOrd="1" destOrd="0" parTransId="{800B0D2D-7821-4B1C-83F9-6D94D2F3B7E7}" sibTransId="{666E1F50-2514-46D8-9563-B435034D6684}"/>
    <dgm:cxn modelId="{4FD011D4-0B7B-4074-B3A7-180DFCB3CC81}" type="presOf" srcId="{97447751-58F0-4655-ACCA-4DB873F33F3C}" destId="{1C68BDFB-34FF-449F-A93A-6475D2822300}" srcOrd="0" destOrd="0" presId="urn:microsoft.com/office/officeart/2005/8/layout/process1"/>
    <dgm:cxn modelId="{E842BDDC-5F88-4621-BDF9-852C4BACD9FC}" type="presOf" srcId="{FEFCA85E-D8A4-4596-A5D8-0E5C83E9BC3D}" destId="{2D53EB7A-A8A7-4B04-BF58-0F9326644ADD}" srcOrd="0" destOrd="0" presId="urn:microsoft.com/office/officeart/2005/8/layout/process1"/>
    <dgm:cxn modelId="{C5E58DFC-1D3A-4348-A26E-326F2C0C8A6D}" type="presOf" srcId="{666E1F50-2514-46D8-9563-B435034D6684}" destId="{F519CE12-B693-4137-8A67-BFF6F23E5E13}" srcOrd="0" destOrd="0" presId="urn:microsoft.com/office/officeart/2005/8/layout/process1"/>
    <dgm:cxn modelId="{BC9BFAFC-C5F0-4C0E-8773-6FE31DCC5316}" type="presOf" srcId="{9A295AE7-2E37-4D50-A407-14C51CA7A3E0}" destId="{FD4D86FD-BD26-4226-A126-EF5F82DAD485}" srcOrd="1" destOrd="0" presId="urn:microsoft.com/office/officeart/2005/8/layout/process1"/>
    <dgm:cxn modelId="{FE3C207B-A5D3-4B6A-A3AC-90DC531AFDF0}" type="presParOf" srcId="{AFB3013B-96DD-403A-8AE9-D9838031DB35}" destId="{1C68BDFB-34FF-449F-A93A-6475D2822300}" srcOrd="0" destOrd="0" presId="urn:microsoft.com/office/officeart/2005/8/layout/process1"/>
    <dgm:cxn modelId="{498DE01E-30CB-4823-A44A-0FEE29798DC8}" type="presParOf" srcId="{AFB3013B-96DD-403A-8AE9-D9838031DB35}" destId="{7D092D9C-6533-45D4-8917-F2B5840582E4}" srcOrd="1" destOrd="0" presId="urn:microsoft.com/office/officeart/2005/8/layout/process1"/>
    <dgm:cxn modelId="{BA32E139-E377-4DC1-AF39-6A6991E2A2EF}" type="presParOf" srcId="{7D092D9C-6533-45D4-8917-F2B5840582E4}" destId="{FD4D86FD-BD26-4226-A126-EF5F82DAD485}" srcOrd="0" destOrd="0" presId="urn:microsoft.com/office/officeart/2005/8/layout/process1"/>
    <dgm:cxn modelId="{224C5377-FC8F-448E-9C00-6A51ED322B93}" type="presParOf" srcId="{AFB3013B-96DD-403A-8AE9-D9838031DB35}" destId="{FDB6ACA5-A44A-4A95-8C1B-7607144874CD}" srcOrd="2" destOrd="0" presId="urn:microsoft.com/office/officeart/2005/8/layout/process1"/>
    <dgm:cxn modelId="{A295D3C3-8FCF-4A35-AEB1-3D9A688248F0}" type="presParOf" srcId="{AFB3013B-96DD-403A-8AE9-D9838031DB35}" destId="{F519CE12-B693-4137-8A67-BFF6F23E5E13}" srcOrd="3" destOrd="0" presId="urn:microsoft.com/office/officeart/2005/8/layout/process1"/>
    <dgm:cxn modelId="{13D40B05-77EC-4B1A-A161-CC055C678D4E}" type="presParOf" srcId="{F519CE12-B693-4137-8A67-BFF6F23E5E13}" destId="{90779E05-0F23-4AE3-997F-B68E1BFE0026}" srcOrd="0" destOrd="0" presId="urn:microsoft.com/office/officeart/2005/8/layout/process1"/>
    <dgm:cxn modelId="{F34E87F9-E9B3-4361-86CD-13D1DD34AC22}" type="presParOf" srcId="{AFB3013B-96DD-403A-8AE9-D9838031DB35}" destId="{2D53EB7A-A8A7-4B04-BF58-0F9326644A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4B52D8-9CDB-4BC7-AF9C-18D87E1EA10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E79433-5A3B-4241-B5A0-2F93C0480305}">
      <dgm:prSet phldrT="[Text]" custT="1"/>
      <dgm:spPr>
        <a:solidFill>
          <a:srgbClr val="7030A0"/>
        </a:solidFill>
      </dgm:spPr>
      <dgm:t>
        <a:bodyPr/>
        <a:lstStyle/>
        <a:p>
          <a:r>
            <a:rPr lang="en-GB" sz="1100" b="1" dirty="0">
              <a:latin typeface="Consolas" panose="020B0609020204030204" pitchFamily="49" charset="0"/>
            </a:rPr>
            <a:t>Presentation</a:t>
          </a:r>
          <a:br>
            <a:rPr lang="en-GB" sz="1100" b="1" dirty="0">
              <a:latin typeface="Consolas" panose="020B0609020204030204" pitchFamily="49" charset="0"/>
            </a:rPr>
          </a:br>
          <a:r>
            <a:rPr lang="en-GB" sz="1100" b="1" dirty="0">
              <a:latin typeface="Consolas" panose="020B0609020204030204" pitchFamily="49" charset="0"/>
            </a:rPr>
            <a:t>Layer</a:t>
          </a:r>
        </a:p>
      </dgm:t>
    </dgm:pt>
    <dgm:pt modelId="{8206E44D-2627-4FF2-8CC8-401605D63F3D}" type="parTrans" cxnId="{A5380EF8-5D3E-4336-8220-2CEC0327E387}">
      <dgm:prSet/>
      <dgm:spPr/>
      <dgm:t>
        <a:bodyPr/>
        <a:lstStyle/>
        <a:p>
          <a:endParaRPr lang="en-GB"/>
        </a:p>
      </dgm:t>
    </dgm:pt>
    <dgm:pt modelId="{EAABCE09-5B35-4AD4-9A03-B5DC7017D4F9}" type="sibTrans" cxnId="{A5380EF8-5D3E-4336-8220-2CEC0327E387}">
      <dgm:prSet/>
      <dgm:spPr/>
      <dgm:t>
        <a:bodyPr/>
        <a:lstStyle/>
        <a:p>
          <a:endParaRPr lang="en-GB"/>
        </a:p>
      </dgm:t>
    </dgm:pt>
    <dgm:pt modelId="{E5DED68A-2A23-4229-A900-E0406BDF6713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Employee controller</a:t>
          </a:r>
        </a:p>
      </dgm:t>
    </dgm:pt>
    <dgm:pt modelId="{C8B90593-3EA4-4ED3-9E79-23836D0BF7A7}" type="parTrans" cxnId="{1DC5420C-9E59-40EB-91B1-72EA3C5680B9}">
      <dgm:prSet/>
      <dgm:spPr/>
      <dgm:t>
        <a:bodyPr/>
        <a:lstStyle/>
        <a:p>
          <a:endParaRPr lang="en-GB"/>
        </a:p>
      </dgm:t>
    </dgm:pt>
    <dgm:pt modelId="{5D792049-E4B7-4DC9-ABD4-04B8BC9C1021}" type="sibTrans" cxnId="{1DC5420C-9E59-40EB-91B1-72EA3C5680B9}">
      <dgm:prSet/>
      <dgm:spPr/>
      <dgm:t>
        <a:bodyPr/>
        <a:lstStyle/>
        <a:p>
          <a:endParaRPr lang="en-GB"/>
        </a:p>
      </dgm:t>
    </dgm:pt>
    <dgm:pt modelId="{95E592E8-3C55-409F-B664-728AC521C74A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Get, Post, Put and Delete</a:t>
          </a:r>
        </a:p>
      </dgm:t>
    </dgm:pt>
    <dgm:pt modelId="{7D6FC304-A381-4DF0-BB6D-D13D2680B302}" type="parTrans" cxnId="{3BCE7068-F433-4BDB-B92D-B53A94A2D4AC}">
      <dgm:prSet/>
      <dgm:spPr/>
      <dgm:t>
        <a:bodyPr/>
        <a:lstStyle/>
        <a:p>
          <a:endParaRPr lang="en-GB"/>
        </a:p>
      </dgm:t>
    </dgm:pt>
    <dgm:pt modelId="{90F134F8-08C5-4DCA-8CA3-91F4D911E125}" type="sibTrans" cxnId="{3BCE7068-F433-4BDB-B92D-B53A94A2D4AC}">
      <dgm:prSet/>
      <dgm:spPr/>
      <dgm:t>
        <a:bodyPr/>
        <a:lstStyle/>
        <a:p>
          <a:endParaRPr lang="en-GB"/>
        </a:p>
      </dgm:t>
    </dgm:pt>
    <dgm:pt modelId="{04497005-1B1A-4DBA-A6C8-C7C1B9DB1C42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Employee Service</a:t>
          </a:r>
        </a:p>
      </dgm:t>
    </dgm:pt>
    <dgm:pt modelId="{2113C505-E624-4B82-B619-B242A24D8BAE}" type="parTrans" cxnId="{3B816396-9BAD-4ACD-BB90-E813430E612B}">
      <dgm:prSet/>
      <dgm:spPr/>
      <dgm:t>
        <a:bodyPr/>
        <a:lstStyle/>
        <a:p>
          <a:endParaRPr lang="en-GB"/>
        </a:p>
      </dgm:t>
    </dgm:pt>
    <dgm:pt modelId="{C4EBC295-226F-4684-A84B-1D7AE94C94F8}" type="sibTrans" cxnId="{3B816396-9BAD-4ACD-BB90-E813430E612B}">
      <dgm:prSet/>
      <dgm:spPr/>
      <dgm:t>
        <a:bodyPr/>
        <a:lstStyle/>
        <a:p>
          <a:endParaRPr lang="en-GB"/>
        </a:p>
      </dgm:t>
    </dgm:pt>
    <dgm:pt modelId="{07AB7023-B224-469F-B591-6E8B17AE2DF6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Employee ServiceImpl</a:t>
          </a:r>
        </a:p>
      </dgm:t>
    </dgm:pt>
    <dgm:pt modelId="{76EE51F1-403A-4A7E-BC51-06EE5027ED79}" type="parTrans" cxnId="{1BA07A59-B6C9-484E-B059-2C7F9E10D702}">
      <dgm:prSet/>
      <dgm:spPr/>
      <dgm:t>
        <a:bodyPr/>
        <a:lstStyle/>
        <a:p>
          <a:endParaRPr lang="en-GB"/>
        </a:p>
      </dgm:t>
    </dgm:pt>
    <dgm:pt modelId="{10834AF3-123D-480F-B8C9-6319277865DE}" type="sibTrans" cxnId="{1BA07A59-B6C9-484E-B059-2C7F9E10D702}">
      <dgm:prSet/>
      <dgm:spPr/>
      <dgm:t>
        <a:bodyPr/>
        <a:lstStyle/>
        <a:p>
          <a:endParaRPr lang="en-GB"/>
        </a:p>
      </dgm:t>
    </dgm:pt>
    <dgm:pt modelId="{9B438620-2CB4-4B66-9E86-396F2E84280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GB" sz="1200" b="1" dirty="0">
              <a:latin typeface="Consolas" panose="020B0609020204030204" pitchFamily="49" charset="0"/>
            </a:rPr>
            <a:t>Persistence </a:t>
          </a:r>
          <a:br>
            <a:rPr lang="en-GB" sz="1200" b="1" dirty="0">
              <a:latin typeface="Consolas" panose="020B0609020204030204" pitchFamily="49" charset="0"/>
            </a:rPr>
          </a:br>
          <a:r>
            <a:rPr lang="en-GB" sz="1200" b="1" dirty="0">
              <a:latin typeface="Consolas" panose="020B0609020204030204" pitchFamily="49" charset="0"/>
            </a:rPr>
            <a:t>Layer</a:t>
          </a:r>
        </a:p>
      </dgm:t>
    </dgm:pt>
    <dgm:pt modelId="{73AF77D9-21B5-47AF-A6F0-F3BB76CFE110}" type="parTrans" cxnId="{BCD0589A-7A89-4E21-90B4-710A12DC6417}">
      <dgm:prSet/>
      <dgm:spPr/>
      <dgm:t>
        <a:bodyPr/>
        <a:lstStyle/>
        <a:p>
          <a:endParaRPr lang="en-GB"/>
        </a:p>
      </dgm:t>
    </dgm:pt>
    <dgm:pt modelId="{A8470096-B5E8-4787-969C-08108C7798D8}" type="sibTrans" cxnId="{BCD0589A-7A89-4E21-90B4-710A12DC6417}">
      <dgm:prSet/>
      <dgm:spPr/>
      <dgm:t>
        <a:bodyPr/>
        <a:lstStyle/>
        <a:p>
          <a:endParaRPr lang="en-GB"/>
        </a:p>
      </dgm:t>
    </dgm:pt>
    <dgm:pt modelId="{4B72A93E-6041-4FAD-8642-3A3D45248D1A}">
      <dgm:prSet phldrT="[Text]" custT="1"/>
      <dgm:spPr/>
      <dgm:t>
        <a:bodyPr/>
        <a:lstStyle/>
        <a:p>
          <a:r>
            <a:rPr lang="en-GB" sz="1200" dirty="0">
              <a:latin typeface="Consolas" panose="020B0609020204030204" pitchFamily="49" charset="0"/>
            </a:rPr>
            <a:t>Employee Model</a:t>
          </a:r>
        </a:p>
      </dgm:t>
    </dgm:pt>
    <dgm:pt modelId="{09723A55-22CC-43E7-B4D3-602EA7DC1A9C}" type="parTrans" cxnId="{B0FC2CC2-0D03-45D7-96F5-EF0752DA8C57}">
      <dgm:prSet/>
      <dgm:spPr/>
      <dgm:t>
        <a:bodyPr/>
        <a:lstStyle/>
        <a:p>
          <a:endParaRPr lang="en-GB"/>
        </a:p>
      </dgm:t>
    </dgm:pt>
    <dgm:pt modelId="{15E97C88-2A88-4995-8A79-8F296A03BDD1}" type="sibTrans" cxnId="{B0FC2CC2-0D03-45D7-96F5-EF0752DA8C57}">
      <dgm:prSet/>
      <dgm:spPr/>
      <dgm:t>
        <a:bodyPr/>
        <a:lstStyle/>
        <a:p>
          <a:endParaRPr lang="en-GB"/>
        </a:p>
      </dgm:t>
    </dgm:pt>
    <dgm:pt modelId="{82B54EE2-3C98-423D-91A3-61BE10BEE0D8}">
      <dgm:prSet phldrT="[Text]" custT="1"/>
      <dgm:spPr>
        <a:solidFill>
          <a:srgbClr val="7030A0"/>
        </a:solidFill>
      </dgm:spPr>
      <dgm:t>
        <a:bodyPr/>
        <a:lstStyle/>
        <a:p>
          <a:r>
            <a:rPr lang="en-GB" sz="1200" b="1" dirty="0">
              <a:latin typeface="Consolas" panose="020B0609020204030204" pitchFamily="49" charset="0"/>
            </a:rPr>
            <a:t>Service </a:t>
          </a:r>
          <a:br>
            <a:rPr lang="en-GB" sz="1200" b="1" dirty="0">
              <a:latin typeface="Consolas" panose="020B0609020204030204" pitchFamily="49" charset="0"/>
            </a:rPr>
          </a:br>
          <a:r>
            <a:rPr lang="en-GB" sz="1200" b="1" dirty="0">
              <a:latin typeface="Consolas" panose="020B0609020204030204" pitchFamily="49" charset="0"/>
            </a:rPr>
            <a:t>Layer</a:t>
          </a:r>
        </a:p>
      </dgm:t>
    </dgm:pt>
    <dgm:pt modelId="{5351E1C1-B9BF-47DF-8EF5-E015DF724E94}" type="sibTrans" cxnId="{40BA293B-8867-4977-AFA8-3E3CAA43D297}">
      <dgm:prSet/>
      <dgm:spPr/>
      <dgm:t>
        <a:bodyPr/>
        <a:lstStyle/>
        <a:p>
          <a:endParaRPr lang="en-GB"/>
        </a:p>
      </dgm:t>
    </dgm:pt>
    <dgm:pt modelId="{C46990C5-888F-4FD8-8681-20F4C97CECD8}" type="parTrans" cxnId="{40BA293B-8867-4977-AFA8-3E3CAA43D297}">
      <dgm:prSet/>
      <dgm:spPr/>
      <dgm:t>
        <a:bodyPr/>
        <a:lstStyle/>
        <a:p>
          <a:endParaRPr lang="en-GB"/>
        </a:p>
      </dgm:t>
    </dgm:pt>
    <dgm:pt modelId="{397D8ACE-5415-4B05-8F26-FC556F77FD59}">
      <dgm:prSet phldrT="[Text]" custT="1"/>
      <dgm:spPr/>
      <dgm:t>
        <a:bodyPr/>
        <a:lstStyle/>
        <a:p>
          <a:r>
            <a:rPr lang="en-GB" sz="1200" dirty="0">
              <a:latin typeface="Consolas" panose="020B0609020204030204" pitchFamily="49" charset="0"/>
            </a:rPr>
            <a:t>Employee Repository</a:t>
          </a:r>
        </a:p>
      </dgm:t>
    </dgm:pt>
    <dgm:pt modelId="{089C3791-F55B-4A16-A104-0F697D371EA0}" type="sibTrans" cxnId="{B6169060-D47F-445D-87B5-439A04950E6A}">
      <dgm:prSet/>
      <dgm:spPr/>
      <dgm:t>
        <a:bodyPr/>
        <a:lstStyle/>
        <a:p>
          <a:endParaRPr lang="en-GB"/>
        </a:p>
      </dgm:t>
    </dgm:pt>
    <dgm:pt modelId="{A50A26AC-1906-476E-9996-45447BF955B5}" type="parTrans" cxnId="{B6169060-D47F-445D-87B5-439A04950E6A}">
      <dgm:prSet/>
      <dgm:spPr/>
      <dgm:t>
        <a:bodyPr/>
        <a:lstStyle/>
        <a:p>
          <a:endParaRPr lang="en-GB"/>
        </a:p>
      </dgm:t>
    </dgm:pt>
    <dgm:pt modelId="{0F2FFC56-474B-40E7-9FCE-8A24625EB080}" type="pres">
      <dgm:prSet presAssocID="{9F4B52D8-9CDB-4BC7-AF9C-18D87E1EA10C}" presName="Name0" presStyleCnt="0">
        <dgm:presLayoutVars>
          <dgm:dir/>
          <dgm:animLvl val="lvl"/>
          <dgm:resizeHandles val="exact"/>
        </dgm:presLayoutVars>
      </dgm:prSet>
      <dgm:spPr/>
    </dgm:pt>
    <dgm:pt modelId="{7C9F8998-8900-49AD-BD09-0BF396F573B5}" type="pres">
      <dgm:prSet presAssocID="{67E79433-5A3B-4241-B5A0-2F93C0480305}" presName="linNode" presStyleCnt="0"/>
      <dgm:spPr/>
    </dgm:pt>
    <dgm:pt modelId="{8BCE301E-C12F-4F3D-BDBB-0BF53DFE9719}" type="pres">
      <dgm:prSet presAssocID="{67E79433-5A3B-4241-B5A0-2F93C048030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BAFAD49-AA8A-417D-A4F6-92201085C50C}" type="pres">
      <dgm:prSet presAssocID="{67E79433-5A3B-4241-B5A0-2F93C0480305}" presName="descendantText" presStyleLbl="alignAccFollowNode1" presStyleIdx="0" presStyleCnt="3" custLinFactNeighborY="0">
        <dgm:presLayoutVars>
          <dgm:bulletEnabled val="1"/>
        </dgm:presLayoutVars>
      </dgm:prSet>
      <dgm:spPr/>
    </dgm:pt>
    <dgm:pt modelId="{B0DEAA7E-37A5-48DB-8006-6FDD2CD9A713}" type="pres">
      <dgm:prSet presAssocID="{EAABCE09-5B35-4AD4-9A03-B5DC7017D4F9}" presName="sp" presStyleCnt="0"/>
      <dgm:spPr/>
    </dgm:pt>
    <dgm:pt modelId="{CA7568DD-2A08-44A9-B48A-E8F9C07C61F4}" type="pres">
      <dgm:prSet presAssocID="{82B54EE2-3C98-423D-91A3-61BE10BEE0D8}" presName="linNode" presStyleCnt="0"/>
      <dgm:spPr/>
    </dgm:pt>
    <dgm:pt modelId="{479437F3-8D3D-4C93-B443-1E8A0AB072C9}" type="pres">
      <dgm:prSet presAssocID="{82B54EE2-3C98-423D-91A3-61BE10BEE0D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A4C631D-A74C-4F63-9EAC-C54FF6A6232B}" type="pres">
      <dgm:prSet presAssocID="{82B54EE2-3C98-423D-91A3-61BE10BEE0D8}" presName="descendantText" presStyleLbl="alignAccFollowNode1" presStyleIdx="1" presStyleCnt="3">
        <dgm:presLayoutVars>
          <dgm:bulletEnabled val="1"/>
        </dgm:presLayoutVars>
      </dgm:prSet>
      <dgm:spPr/>
    </dgm:pt>
    <dgm:pt modelId="{ED065811-8769-45F8-BFB0-CAACFDF64106}" type="pres">
      <dgm:prSet presAssocID="{5351E1C1-B9BF-47DF-8EF5-E015DF724E94}" presName="sp" presStyleCnt="0"/>
      <dgm:spPr/>
    </dgm:pt>
    <dgm:pt modelId="{4120B0E4-31DB-444B-85C2-5A88115C28A3}" type="pres">
      <dgm:prSet presAssocID="{9B438620-2CB4-4B66-9E86-396F2E842807}" presName="linNode" presStyleCnt="0"/>
      <dgm:spPr/>
    </dgm:pt>
    <dgm:pt modelId="{BCB203F8-F1A1-4CCF-9042-E021CBDBD228}" type="pres">
      <dgm:prSet presAssocID="{9B438620-2CB4-4B66-9E86-396F2E84280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F9518A-3C2C-48FF-A7BB-7F3616EBA181}" type="pres">
      <dgm:prSet presAssocID="{9B438620-2CB4-4B66-9E86-396F2E84280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DC5420C-9E59-40EB-91B1-72EA3C5680B9}" srcId="{67E79433-5A3B-4241-B5A0-2F93C0480305}" destId="{E5DED68A-2A23-4229-A900-E0406BDF6713}" srcOrd="0" destOrd="0" parTransId="{C8B90593-3EA4-4ED3-9E79-23836D0BF7A7}" sibTransId="{5D792049-E4B7-4DC9-ABD4-04B8BC9C1021}"/>
    <dgm:cxn modelId="{40BA293B-8867-4977-AFA8-3E3CAA43D297}" srcId="{9F4B52D8-9CDB-4BC7-AF9C-18D87E1EA10C}" destId="{82B54EE2-3C98-423D-91A3-61BE10BEE0D8}" srcOrd="1" destOrd="0" parTransId="{C46990C5-888F-4FD8-8681-20F4C97CECD8}" sibTransId="{5351E1C1-B9BF-47DF-8EF5-E015DF724E94}"/>
    <dgm:cxn modelId="{FE5DE75C-6B34-4267-B913-ADDAB68761E0}" type="presOf" srcId="{9B438620-2CB4-4B66-9E86-396F2E842807}" destId="{BCB203F8-F1A1-4CCF-9042-E021CBDBD228}" srcOrd="0" destOrd="0" presId="urn:microsoft.com/office/officeart/2005/8/layout/vList5"/>
    <dgm:cxn modelId="{B943CD5D-0216-4B0C-8025-98F7C96E23D1}" type="presOf" srcId="{4B72A93E-6041-4FAD-8642-3A3D45248D1A}" destId="{74F9518A-3C2C-48FF-A7BB-7F3616EBA181}" srcOrd="0" destOrd="0" presId="urn:microsoft.com/office/officeart/2005/8/layout/vList5"/>
    <dgm:cxn modelId="{2B70F45E-4D3A-4BAC-9D37-6F8488E45408}" type="presOf" srcId="{82B54EE2-3C98-423D-91A3-61BE10BEE0D8}" destId="{479437F3-8D3D-4C93-B443-1E8A0AB072C9}" srcOrd="0" destOrd="0" presId="urn:microsoft.com/office/officeart/2005/8/layout/vList5"/>
    <dgm:cxn modelId="{B6169060-D47F-445D-87B5-439A04950E6A}" srcId="{9B438620-2CB4-4B66-9E86-396F2E842807}" destId="{397D8ACE-5415-4B05-8F26-FC556F77FD59}" srcOrd="1" destOrd="0" parTransId="{A50A26AC-1906-476E-9996-45447BF955B5}" sibTransId="{089C3791-F55B-4A16-A104-0F697D371EA0}"/>
    <dgm:cxn modelId="{1B636746-484D-463C-B039-2F972B696254}" type="presOf" srcId="{04497005-1B1A-4DBA-A6C8-C7C1B9DB1C42}" destId="{FA4C631D-A74C-4F63-9EAC-C54FF6A6232B}" srcOrd="0" destOrd="0" presId="urn:microsoft.com/office/officeart/2005/8/layout/vList5"/>
    <dgm:cxn modelId="{3BCE7068-F433-4BDB-B92D-B53A94A2D4AC}" srcId="{67E79433-5A3B-4241-B5A0-2F93C0480305}" destId="{95E592E8-3C55-409F-B664-728AC521C74A}" srcOrd="1" destOrd="0" parTransId="{7D6FC304-A381-4DF0-BB6D-D13D2680B302}" sibTransId="{90F134F8-08C5-4DCA-8CA3-91F4D911E125}"/>
    <dgm:cxn modelId="{3E4FB051-A3BA-4DA0-9D3B-EF4A92FF6FDE}" type="presOf" srcId="{67E79433-5A3B-4241-B5A0-2F93C0480305}" destId="{8BCE301E-C12F-4F3D-BDBB-0BF53DFE9719}" srcOrd="0" destOrd="0" presId="urn:microsoft.com/office/officeart/2005/8/layout/vList5"/>
    <dgm:cxn modelId="{5F2DF754-ABA4-4347-8736-C4F8B34C5ECC}" type="presOf" srcId="{397D8ACE-5415-4B05-8F26-FC556F77FD59}" destId="{74F9518A-3C2C-48FF-A7BB-7F3616EBA181}" srcOrd="0" destOrd="1" presId="urn:microsoft.com/office/officeart/2005/8/layout/vList5"/>
    <dgm:cxn modelId="{DF088057-B7A1-4C3B-A683-635C05CDB855}" type="presOf" srcId="{07AB7023-B224-469F-B591-6E8B17AE2DF6}" destId="{FA4C631D-A74C-4F63-9EAC-C54FF6A6232B}" srcOrd="0" destOrd="1" presId="urn:microsoft.com/office/officeart/2005/8/layout/vList5"/>
    <dgm:cxn modelId="{1BA07A59-B6C9-484E-B059-2C7F9E10D702}" srcId="{82B54EE2-3C98-423D-91A3-61BE10BEE0D8}" destId="{07AB7023-B224-469F-B591-6E8B17AE2DF6}" srcOrd="1" destOrd="0" parTransId="{76EE51F1-403A-4A7E-BC51-06EE5027ED79}" sibTransId="{10834AF3-123D-480F-B8C9-6319277865DE}"/>
    <dgm:cxn modelId="{3B816396-9BAD-4ACD-BB90-E813430E612B}" srcId="{82B54EE2-3C98-423D-91A3-61BE10BEE0D8}" destId="{04497005-1B1A-4DBA-A6C8-C7C1B9DB1C42}" srcOrd="0" destOrd="0" parTransId="{2113C505-E624-4B82-B619-B242A24D8BAE}" sibTransId="{C4EBC295-226F-4684-A84B-1D7AE94C94F8}"/>
    <dgm:cxn modelId="{BCD0589A-7A89-4E21-90B4-710A12DC6417}" srcId="{9F4B52D8-9CDB-4BC7-AF9C-18D87E1EA10C}" destId="{9B438620-2CB4-4B66-9E86-396F2E842807}" srcOrd="2" destOrd="0" parTransId="{73AF77D9-21B5-47AF-A6F0-F3BB76CFE110}" sibTransId="{A8470096-B5E8-4787-969C-08108C7798D8}"/>
    <dgm:cxn modelId="{B0FC2CC2-0D03-45D7-96F5-EF0752DA8C57}" srcId="{9B438620-2CB4-4B66-9E86-396F2E842807}" destId="{4B72A93E-6041-4FAD-8642-3A3D45248D1A}" srcOrd="0" destOrd="0" parTransId="{09723A55-22CC-43E7-B4D3-602EA7DC1A9C}" sibTransId="{15E97C88-2A88-4995-8A79-8F296A03BDD1}"/>
    <dgm:cxn modelId="{0364FFE0-1A9E-40C8-B941-D3406C71BE1C}" type="presOf" srcId="{9F4B52D8-9CDB-4BC7-AF9C-18D87E1EA10C}" destId="{0F2FFC56-474B-40E7-9FCE-8A24625EB080}" srcOrd="0" destOrd="0" presId="urn:microsoft.com/office/officeart/2005/8/layout/vList5"/>
    <dgm:cxn modelId="{0515EDE6-19B2-4676-BA47-0F489129EB30}" type="presOf" srcId="{E5DED68A-2A23-4229-A900-E0406BDF6713}" destId="{ABAFAD49-AA8A-417D-A4F6-92201085C50C}" srcOrd="0" destOrd="0" presId="urn:microsoft.com/office/officeart/2005/8/layout/vList5"/>
    <dgm:cxn modelId="{1380C7ED-3FA5-4899-A849-B8B4289E0AFA}" type="presOf" srcId="{95E592E8-3C55-409F-B664-728AC521C74A}" destId="{ABAFAD49-AA8A-417D-A4F6-92201085C50C}" srcOrd="0" destOrd="1" presId="urn:microsoft.com/office/officeart/2005/8/layout/vList5"/>
    <dgm:cxn modelId="{A5380EF8-5D3E-4336-8220-2CEC0327E387}" srcId="{9F4B52D8-9CDB-4BC7-AF9C-18D87E1EA10C}" destId="{67E79433-5A3B-4241-B5A0-2F93C0480305}" srcOrd="0" destOrd="0" parTransId="{8206E44D-2627-4FF2-8CC8-401605D63F3D}" sibTransId="{EAABCE09-5B35-4AD4-9A03-B5DC7017D4F9}"/>
    <dgm:cxn modelId="{117B80E4-4FED-4CBA-B46A-97C43DEB5A2D}" type="presParOf" srcId="{0F2FFC56-474B-40E7-9FCE-8A24625EB080}" destId="{7C9F8998-8900-49AD-BD09-0BF396F573B5}" srcOrd="0" destOrd="0" presId="urn:microsoft.com/office/officeart/2005/8/layout/vList5"/>
    <dgm:cxn modelId="{B1FEC972-1983-4149-A2D0-8179BD062BC9}" type="presParOf" srcId="{7C9F8998-8900-49AD-BD09-0BF396F573B5}" destId="{8BCE301E-C12F-4F3D-BDBB-0BF53DFE9719}" srcOrd="0" destOrd="0" presId="urn:microsoft.com/office/officeart/2005/8/layout/vList5"/>
    <dgm:cxn modelId="{3E7D955A-93A9-4857-A8C5-4D4CCD23EAA6}" type="presParOf" srcId="{7C9F8998-8900-49AD-BD09-0BF396F573B5}" destId="{ABAFAD49-AA8A-417D-A4F6-92201085C50C}" srcOrd="1" destOrd="0" presId="urn:microsoft.com/office/officeart/2005/8/layout/vList5"/>
    <dgm:cxn modelId="{0CA55164-9F1F-4E96-897A-98813ACDC6C5}" type="presParOf" srcId="{0F2FFC56-474B-40E7-9FCE-8A24625EB080}" destId="{B0DEAA7E-37A5-48DB-8006-6FDD2CD9A713}" srcOrd="1" destOrd="0" presId="urn:microsoft.com/office/officeart/2005/8/layout/vList5"/>
    <dgm:cxn modelId="{C32F3148-2B31-4CED-8BC3-A96EE7BEAA10}" type="presParOf" srcId="{0F2FFC56-474B-40E7-9FCE-8A24625EB080}" destId="{CA7568DD-2A08-44A9-B48A-E8F9C07C61F4}" srcOrd="2" destOrd="0" presId="urn:microsoft.com/office/officeart/2005/8/layout/vList5"/>
    <dgm:cxn modelId="{0DAA77D3-42F2-4894-81D1-E54AA609130F}" type="presParOf" srcId="{CA7568DD-2A08-44A9-B48A-E8F9C07C61F4}" destId="{479437F3-8D3D-4C93-B443-1E8A0AB072C9}" srcOrd="0" destOrd="0" presId="urn:microsoft.com/office/officeart/2005/8/layout/vList5"/>
    <dgm:cxn modelId="{1DCBBB78-46CE-4E7F-9C0B-18AB65013541}" type="presParOf" srcId="{CA7568DD-2A08-44A9-B48A-E8F9C07C61F4}" destId="{FA4C631D-A74C-4F63-9EAC-C54FF6A6232B}" srcOrd="1" destOrd="0" presId="urn:microsoft.com/office/officeart/2005/8/layout/vList5"/>
    <dgm:cxn modelId="{2655F3BC-C187-4C05-AC81-B2C1AED33EE9}" type="presParOf" srcId="{0F2FFC56-474B-40E7-9FCE-8A24625EB080}" destId="{ED065811-8769-45F8-BFB0-CAACFDF64106}" srcOrd="3" destOrd="0" presId="urn:microsoft.com/office/officeart/2005/8/layout/vList5"/>
    <dgm:cxn modelId="{6B404F30-8EC5-4378-B08A-08A229743392}" type="presParOf" srcId="{0F2FFC56-474B-40E7-9FCE-8A24625EB080}" destId="{4120B0E4-31DB-444B-85C2-5A88115C28A3}" srcOrd="4" destOrd="0" presId="urn:microsoft.com/office/officeart/2005/8/layout/vList5"/>
    <dgm:cxn modelId="{23990345-56D3-40D9-BB73-9311138DD996}" type="presParOf" srcId="{4120B0E4-31DB-444B-85C2-5A88115C28A3}" destId="{BCB203F8-F1A1-4CCF-9042-E021CBDBD228}" srcOrd="0" destOrd="0" presId="urn:microsoft.com/office/officeart/2005/8/layout/vList5"/>
    <dgm:cxn modelId="{DD3767FF-A801-41B2-91A5-BB45D5197D4B}" type="presParOf" srcId="{4120B0E4-31DB-444B-85C2-5A88115C28A3}" destId="{74F9518A-3C2C-48FF-A7BB-7F3616EBA1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BB9F2-CB26-44A8-9A51-125F8263C69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B00F22B-A92D-4803-9897-08373B6A3AB7}">
      <dgm:prSet phldrT="[Text]"/>
      <dgm:spPr>
        <a:solidFill>
          <a:srgbClr val="7030A0"/>
        </a:solidFill>
      </dgm:spPr>
      <dgm:t>
        <a:bodyPr/>
        <a:lstStyle/>
        <a:p>
          <a:r>
            <a:rPr lang="en-GB" b="1" dirty="0">
              <a:latin typeface="Consolas" panose="020B0609020204030204" pitchFamily="49" charset="0"/>
            </a:rPr>
            <a:t>Presentation</a:t>
          </a:r>
          <a:br>
            <a:rPr lang="en-GB" b="1" dirty="0">
              <a:latin typeface="Consolas" panose="020B0609020204030204" pitchFamily="49" charset="0"/>
            </a:rPr>
          </a:br>
          <a:r>
            <a:rPr lang="en-GB" b="1" dirty="0">
              <a:latin typeface="Consolas" panose="020B0609020204030204" pitchFamily="49" charset="0"/>
            </a:rPr>
            <a:t>Layer</a:t>
          </a:r>
          <a:endParaRPr lang="en-GB" dirty="0"/>
        </a:p>
      </dgm:t>
    </dgm:pt>
    <dgm:pt modelId="{58F7A18A-D32F-4071-BE88-61BF756B853A}" type="parTrans" cxnId="{AB785E91-9E2A-456A-9998-B3581B03CF81}">
      <dgm:prSet/>
      <dgm:spPr/>
      <dgm:t>
        <a:bodyPr/>
        <a:lstStyle/>
        <a:p>
          <a:endParaRPr lang="en-GB"/>
        </a:p>
      </dgm:t>
    </dgm:pt>
    <dgm:pt modelId="{DACD507F-236E-41B3-9177-60788780AF98}" type="sibTrans" cxnId="{AB785E91-9E2A-456A-9998-B3581B03CF81}">
      <dgm:prSet/>
      <dgm:spPr/>
      <dgm:t>
        <a:bodyPr/>
        <a:lstStyle/>
        <a:p>
          <a:endParaRPr lang="en-GB"/>
        </a:p>
      </dgm:t>
    </dgm:pt>
    <dgm:pt modelId="{F82CB2CD-485B-4FCE-90B3-04AADE45AEA6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Attendance Controller</a:t>
          </a:r>
        </a:p>
      </dgm:t>
    </dgm:pt>
    <dgm:pt modelId="{5A7166DC-1974-4F29-918D-52277A92FD33}" type="parTrans" cxnId="{18A7B8B6-FFF3-4AA1-8C74-FDC4B09D8BB0}">
      <dgm:prSet/>
      <dgm:spPr/>
      <dgm:t>
        <a:bodyPr/>
        <a:lstStyle/>
        <a:p>
          <a:endParaRPr lang="en-GB"/>
        </a:p>
      </dgm:t>
    </dgm:pt>
    <dgm:pt modelId="{29F40B8F-A5A8-4A29-9B58-D9DC0901EA59}" type="sibTrans" cxnId="{18A7B8B6-FFF3-4AA1-8C74-FDC4B09D8BB0}">
      <dgm:prSet/>
      <dgm:spPr/>
      <dgm:t>
        <a:bodyPr/>
        <a:lstStyle/>
        <a:p>
          <a:endParaRPr lang="en-GB"/>
        </a:p>
      </dgm:t>
    </dgm:pt>
    <dgm:pt modelId="{329C38AD-7D0D-482B-8F41-A0402BA3D5B2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Get, Post, Put and Delete</a:t>
          </a:r>
        </a:p>
      </dgm:t>
    </dgm:pt>
    <dgm:pt modelId="{A102A3A8-65F8-4EC8-81E5-889C9F20ADFD}" type="parTrans" cxnId="{10EA66DE-BEA5-4A32-992B-E54204F6C4EE}">
      <dgm:prSet/>
      <dgm:spPr/>
      <dgm:t>
        <a:bodyPr/>
        <a:lstStyle/>
        <a:p>
          <a:endParaRPr lang="en-GB"/>
        </a:p>
      </dgm:t>
    </dgm:pt>
    <dgm:pt modelId="{06BF4DD1-7149-423B-8924-A4BD452E840C}" type="sibTrans" cxnId="{10EA66DE-BEA5-4A32-992B-E54204F6C4EE}">
      <dgm:prSet/>
      <dgm:spPr/>
      <dgm:t>
        <a:bodyPr/>
        <a:lstStyle/>
        <a:p>
          <a:endParaRPr lang="en-GB"/>
        </a:p>
      </dgm:t>
    </dgm:pt>
    <dgm:pt modelId="{305F9000-2A80-4D1F-9462-0D727206B427}">
      <dgm:prSet phldrT="[Text]"/>
      <dgm:spPr>
        <a:solidFill>
          <a:srgbClr val="7030A0"/>
        </a:solidFill>
      </dgm:spPr>
      <dgm:t>
        <a:bodyPr/>
        <a:lstStyle/>
        <a:p>
          <a:r>
            <a:rPr lang="en-GB" b="1" dirty="0">
              <a:latin typeface="Consolas" panose="020B0609020204030204" pitchFamily="49" charset="0"/>
            </a:rPr>
            <a:t>Service </a:t>
          </a:r>
          <a:br>
            <a:rPr lang="en-GB" b="1" dirty="0">
              <a:latin typeface="Consolas" panose="020B0609020204030204" pitchFamily="49" charset="0"/>
            </a:rPr>
          </a:br>
          <a:r>
            <a:rPr lang="en-GB" b="1" dirty="0">
              <a:latin typeface="Consolas" panose="020B0609020204030204" pitchFamily="49" charset="0"/>
            </a:rPr>
            <a:t>Layer</a:t>
          </a:r>
          <a:endParaRPr lang="en-GB" dirty="0"/>
        </a:p>
      </dgm:t>
    </dgm:pt>
    <dgm:pt modelId="{20307243-913E-4EDA-88FC-99D9B42C8DB5}" type="parTrans" cxnId="{77F6D94C-9973-4873-A9FC-4471193A91E9}">
      <dgm:prSet/>
      <dgm:spPr/>
      <dgm:t>
        <a:bodyPr/>
        <a:lstStyle/>
        <a:p>
          <a:endParaRPr lang="en-GB"/>
        </a:p>
      </dgm:t>
    </dgm:pt>
    <dgm:pt modelId="{73382E67-49D5-480D-B62F-F3C866754D21}" type="sibTrans" cxnId="{77F6D94C-9973-4873-A9FC-4471193A91E9}">
      <dgm:prSet/>
      <dgm:spPr/>
      <dgm:t>
        <a:bodyPr/>
        <a:lstStyle/>
        <a:p>
          <a:endParaRPr lang="en-GB"/>
        </a:p>
      </dgm:t>
    </dgm:pt>
    <dgm:pt modelId="{D1C28F80-473B-402E-AA59-6A0FDE13337C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Attendance Service</a:t>
          </a:r>
        </a:p>
      </dgm:t>
    </dgm:pt>
    <dgm:pt modelId="{A465C85B-9571-4EB1-A255-1BC25A865C5F}" type="parTrans" cxnId="{597E1194-B9DE-436F-A9F8-835B36FEDE05}">
      <dgm:prSet/>
      <dgm:spPr/>
      <dgm:t>
        <a:bodyPr/>
        <a:lstStyle/>
        <a:p>
          <a:endParaRPr lang="en-GB"/>
        </a:p>
      </dgm:t>
    </dgm:pt>
    <dgm:pt modelId="{465C26A0-9237-4E7B-B114-64FFEEDE98FB}" type="sibTrans" cxnId="{597E1194-B9DE-436F-A9F8-835B36FEDE05}">
      <dgm:prSet/>
      <dgm:spPr/>
      <dgm:t>
        <a:bodyPr/>
        <a:lstStyle/>
        <a:p>
          <a:endParaRPr lang="en-GB"/>
        </a:p>
      </dgm:t>
    </dgm:pt>
    <dgm:pt modelId="{1BAD50D3-3740-4195-97F3-26B18840D866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Attendance ServiceImpl</a:t>
          </a:r>
        </a:p>
      </dgm:t>
    </dgm:pt>
    <dgm:pt modelId="{922409CD-7956-4499-87C7-F951D9184E08}" type="parTrans" cxnId="{FB61F569-0697-4B9B-9BB9-55CA97E577C0}">
      <dgm:prSet/>
      <dgm:spPr/>
      <dgm:t>
        <a:bodyPr/>
        <a:lstStyle/>
        <a:p>
          <a:endParaRPr lang="en-GB"/>
        </a:p>
      </dgm:t>
    </dgm:pt>
    <dgm:pt modelId="{74E6EB66-6D0F-417D-AA03-3F11EEFDD287}" type="sibTrans" cxnId="{FB61F569-0697-4B9B-9BB9-55CA97E577C0}">
      <dgm:prSet/>
      <dgm:spPr/>
      <dgm:t>
        <a:bodyPr/>
        <a:lstStyle/>
        <a:p>
          <a:endParaRPr lang="en-GB"/>
        </a:p>
      </dgm:t>
    </dgm:pt>
    <dgm:pt modelId="{DB9A1FA6-5ED7-4F54-96DA-41546F320111}">
      <dgm:prSet phldrT="[Text]"/>
      <dgm:spPr>
        <a:solidFill>
          <a:srgbClr val="7030A0"/>
        </a:solidFill>
      </dgm:spPr>
      <dgm:t>
        <a:bodyPr/>
        <a:lstStyle/>
        <a:p>
          <a:r>
            <a:rPr lang="en-GB" b="1" dirty="0">
              <a:latin typeface="Consolas" panose="020B0609020204030204" pitchFamily="49" charset="0"/>
            </a:rPr>
            <a:t>Persistence </a:t>
          </a:r>
          <a:br>
            <a:rPr lang="en-GB" b="1" dirty="0">
              <a:latin typeface="Consolas" panose="020B0609020204030204" pitchFamily="49" charset="0"/>
            </a:rPr>
          </a:br>
          <a:r>
            <a:rPr lang="en-GB" b="1" dirty="0">
              <a:latin typeface="Consolas" panose="020B0609020204030204" pitchFamily="49" charset="0"/>
            </a:rPr>
            <a:t>Layer</a:t>
          </a:r>
          <a:endParaRPr lang="en-GB" dirty="0"/>
        </a:p>
      </dgm:t>
    </dgm:pt>
    <dgm:pt modelId="{3939B407-ADBF-43C8-BCF3-D4BAB5411866}" type="parTrans" cxnId="{65D7556F-E514-4BAD-AC84-B1809F81BA41}">
      <dgm:prSet/>
      <dgm:spPr/>
      <dgm:t>
        <a:bodyPr/>
        <a:lstStyle/>
        <a:p>
          <a:endParaRPr lang="en-GB"/>
        </a:p>
      </dgm:t>
    </dgm:pt>
    <dgm:pt modelId="{CCDEBDB0-CEC3-4B1C-BE75-F5175269385D}" type="sibTrans" cxnId="{65D7556F-E514-4BAD-AC84-B1809F81BA41}">
      <dgm:prSet/>
      <dgm:spPr/>
      <dgm:t>
        <a:bodyPr/>
        <a:lstStyle/>
        <a:p>
          <a:endParaRPr lang="en-GB"/>
        </a:p>
      </dgm:t>
    </dgm:pt>
    <dgm:pt modelId="{791679F1-8C74-4727-991B-0C963E689D79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Attendance Model</a:t>
          </a:r>
        </a:p>
      </dgm:t>
    </dgm:pt>
    <dgm:pt modelId="{18994DD5-D4E2-424E-B2EA-00A4E7589861}" type="parTrans" cxnId="{CD8FED1C-8BD5-4BFC-94FC-003B4F945A82}">
      <dgm:prSet/>
      <dgm:spPr/>
      <dgm:t>
        <a:bodyPr/>
        <a:lstStyle/>
        <a:p>
          <a:endParaRPr lang="en-GB"/>
        </a:p>
      </dgm:t>
    </dgm:pt>
    <dgm:pt modelId="{2EE9FE99-2D5E-45FE-8036-4FB11AFF5933}" type="sibTrans" cxnId="{CD8FED1C-8BD5-4BFC-94FC-003B4F945A82}">
      <dgm:prSet/>
      <dgm:spPr/>
      <dgm:t>
        <a:bodyPr/>
        <a:lstStyle/>
        <a:p>
          <a:endParaRPr lang="en-GB"/>
        </a:p>
      </dgm:t>
    </dgm:pt>
    <dgm:pt modelId="{1A017875-EFAA-4704-A25B-262B0C3A2238}">
      <dgm:prSet phldrT="[Text]" custT="1"/>
      <dgm:spPr/>
      <dgm:t>
        <a:bodyPr/>
        <a:lstStyle/>
        <a:p>
          <a:r>
            <a:rPr lang="en-GB" sz="1100" dirty="0">
              <a:latin typeface="Consolas" panose="020B0609020204030204" pitchFamily="49" charset="0"/>
            </a:rPr>
            <a:t>Attendance Repository</a:t>
          </a:r>
        </a:p>
      </dgm:t>
    </dgm:pt>
    <dgm:pt modelId="{6C710EC8-B686-4A09-82B7-69CAE4487E1F}" type="parTrans" cxnId="{DA08A631-45AB-4DA1-98AA-16E015989AAC}">
      <dgm:prSet/>
      <dgm:spPr/>
      <dgm:t>
        <a:bodyPr/>
        <a:lstStyle/>
        <a:p>
          <a:endParaRPr lang="en-GB"/>
        </a:p>
      </dgm:t>
    </dgm:pt>
    <dgm:pt modelId="{B7872443-78D2-4C75-8DCF-8903DA9527C4}" type="sibTrans" cxnId="{DA08A631-45AB-4DA1-98AA-16E015989AAC}">
      <dgm:prSet/>
      <dgm:spPr/>
      <dgm:t>
        <a:bodyPr/>
        <a:lstStyle/>
        <a:p>
          <a:endParaRPr lang="en-GB"/>
        </a:p>
      </dgm:t>
    </dgm:pt>
    <dgm:pt modelId="{9DF82A72-2BD6-46E0-8E70-B8526B598219}">
      <dgm:prSet phldrT="[Text]"/>
      <dgm:spPr/>
      <dgm:t>
        <a:bodyPr/>
        <a:lstStyle/>
        <a:p>
          <a:endParaRPr lang="en-GB" sz="1400" dirty="0"/>
        </a:p>
      </dgm:t>
    </dgm:pt>
    <dgm:pt modelId="{1E4CE6BF-A184-4D2C-A6DC-F0266811A70C}" type="parTrans" cxnId="{993D2467-3976-4B0D-AA10-C14D915A7C5D}">
      <dgm:prSet/>
      <dgm:spPr/>
      <dgm:t>
        <a:bodyPr/>
        <a:lstStyle/>
        <a:p>
          <a:endParaRPr lang="en-GB"/>
        </a:p>
      </dgm:t>
    </dgm:pt>
    <dgm:pt modelId="{573DA30E-3619-4873-8EAE-A078E62A59C9}" type="sibTrans" cxnId="{993D2467-3976-4B0D-AA10-C14D915A7C5D}">
      <dgm:prSet/>
      <dgm:spPr/>
      <dgm:t>
        <a:bodyPr/>
        <a:lstStyle/>
        <a:p>
          <a:endParaRPr lang="en-GB"/>
        </a:p>
      </dgm:t>
    </dgm:pt>
    <dgm:pt modelId="{F0D11F83-FC0C-4F7B-8DA2-90CEBC156426}" type="pres">
      <dgm:prSet presAssocID="{717BB9F2-CB26-44A8-9A51-125F8263C699}" presName="Name0" presStyleCnt="0">
        <dgm:presLayoutVars>
          <dgm:dir/>
          <dgm:animLvl val="lvl"/>
          <dgm:resizeHandles val="exact"/>
        </dgm:presLayoutVars>
      </dgm:prSet>
      <dgm:spPr/>
    </dgm:pt>
    <dgm:pt modelId="{555DF8AC-C049-4832-8977-66E1510E7946}" type="pres">
      <dgm:prSet presAssocID="{CB00F22B-A92D-4803-9897-08373B6A3AB7}" presName="linNode" presStyleCnt="0"/>
      <dgm:spPr/>
    </dgm:pt>
    <dgm:pt modelId="{232F0360-55B4-49D0-B540-A7723E842705}" type="pres">
      <dgm:prSet presAssocID="{CB00F22B-A92D-4803-9897-08373B6A3AB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EED94C8-5091-415F-8A76-9B710E1DE240}" type="pres">
      <dgm:prSet presAssocID="{CB00F22B-A92D-4803-9897-08373B6A3AB7}" presName="descendantText" presStyleLbl="alignAccFollowNode1" presStyleIdx="0" presStyleCnt="3">
        <dgm:presLayoutVars>
          <dgm:bulletEnabled val="1"/>
        </dgm:presLayoutVars>
      </dgm:prSet>
      <dgm:spPr/>
    </dgm:pt>
    <dgm:pt modelId="{F73AB10F-2C5F-4EBA-909A-499E28AA1DBF}" type="pres">
      <dgm:prSet presAssocID="{DACD507F-236E-41B3-9177-60788780AF98}" presName="sp" presStyleCnt="0"/>
      <dgm:spPr/>
    </dgm:pt>
    <dgm:pt modelId="{E6BA5046-0524-4DFF-ADD3-839A35832B2B}" type="pres">
      <dgm:prSet presAssocID="{305F9000-2A80-4D1F-9462-0D727206B427}" presName="linNode" presStyleCnt="0"/>
      <dgm:spPr/>
    </dgm:pt>
    <dgm:pt modelId="{BF1A7D62-34F6-4ACA-86C4-2F12539AC149}" type="pres">
      <dgm:prSet presAssocID="{305F9000-2A80-4D1F-9462-0D727206B4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93D1A99-C05E-4F58-A91A-2AA3C3A611F3}" type="pres">
      <dgm:prSet presAssocID="{305F9000-2A80-4D1F-9462-0D727206B427}" presName="descendantText" presStyleLbl="alignAccFollowNode1" presStyleIdx="1" presStyleCnt="3">
        <dgm:presLayoutVars>
          <dgm:bulletEnabled val="1"/>
        </dgm:presLayoutVars>
      </dgm:prSet>
      <dgm:spPr/>
    </dgm:pt>
    <dgm:pt modelId="{34909FC3-AA89-4D82-AF9A-7B659C16F4F8}" type="pres">
      <dgm:prSet presAssocID="{73382E67-49D5-480D-B62F-F3C866754D21}" presName="sp" presStyleCnt="0"/>
      <dgm:spPr/>
    </dgm:pt>
    <dgm:pt modelId="{8CFA9C08-CACE-4CA6-9376-6539F16D83E9}" type="pres">
      <dgm:prSet presAssocID="{DB9A1FA6-5ED7-4F54-96DA-41546F320111}" presName="linNode" presStyleCnt="0"/>
      <dgm:spPr/>
    </dgm:pt>
    <dgm:pt modelId="{F1A43B15-7746-40B4-8C17-91A7CCCF3DD4}" type="pres">
      <dgm:prSet presAssocID="{DB9A1FA6-5ED7-4F54-96DA-41546F3201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DEB018E-E3BE-4781-B215-2CBCC8111B78}" type="pres">
      <dgm:prSet presAssocID="{DB9A1FA6-5ED7-4F54-96DA-41546F3201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32D9206-99E8-47A8-965E-AA1AAE65D0D5}" type="presOf" srcId="{791679F1-8C74-4727-991B-0C963E689D79}" destId="{6DEB018E-E3BE-4781-B215-2CBCC8111B78}" srcOrd="0" destOrd="0" presId="urn:microsoft.com/office/officeart/2005/8/layout/vList5"/>
    <dgm:cxn modelId="{CD8FED1C-8BD5-4BFC-94FC-003B4F945A82}" srcId="{DB9A1FA6-5ED7-4F54-96DA-41546F320111}" destId="{791679F1-8C74-4727-991B-0C963E689D79}" srcOrd="0" destOrd="0" parTransId="{18994DD5-D4E2-424E-B2EA-00A4E7589861}" sibTransId="{2EE9FE99-2D5E-45FE-8036-4FB11AFF5933}"/>
    <dgm:cxn modelId="{250A3E25-7CA8-48BE-BA90-0668CEAF7394}" type="presOf" srcId="{717BB9F2-CB26-44A8-9A51-125F8263C699}" destId="{F0D11F83-FC0C-4F7B-8DA2-90CEBC156426}" srcOrd="0" destOrd="0" presId="urn:microsoft.com/office/officeart/2005/8/layout/vList5"/>
    <dgm:cxn modelId="{DA08A631-45AB-4DA1-98AA-16E015989AAC}" srcId="{DB9A1FA6-5ED7-4F54-96DA-41546F320111}" destId="{1A017875-EFAA-4704-A25B-262B0C3A2238}" srcOrd="1" destOrd="0" parTransId="{6C710EC8-B686-4A09-82B7-69CAE4487E1F}" sibTransId="{B7872443-78D2-4C75-8DCF-8903DA9527C4}"/>
    <dgm:cxn modelId="{C8214C40-FF03-4897-9265-E8E9CB2EDF6E}" type="presOf" srcId="{DB9A1FA6-5ED7-4F54-96DA-41546F320111}" destId="{F1A43B15-7746-40B4-8C17-91A7CCCF3DD4}" srcOrd="0" destOrd="0" presId="urn:microsoft.com/office/officeart/2005/8/layout/vList5"/>
    <dgm:cxn modelId="{993D2467-3976-4B0D-AA10-C14D915A7C5D}" srcId="{DB9A1FA6-5ED7-4F54-96DA-41546F320111}" destId="{9DF82A72-2BD6-46E0-8E70-B8526B598219}" srcOrd="2" destOrd="0" parTransId="{1E4CE6BF-A184-4D2C-A6DC-F0266811A70C}" sibTransId="{573DA30E-3619-4873-8EAE-A078E62A59C9}"/>
    <dgm:cxn modelId="{FB61F569-0697-4B9B-9BB9-55CA97E577C0}" srcId="{305F9000-2A80-4D1F-9462-0D727206B427}" destId="{1BAD50D3-3740-4195-97F3-26B18840D866}" srcOrd="1" destOrd="0" parTransId="{922409CD-7956-4499-87C7-F951D9184E08}" sibTransId="{74E6EB66-6D0F-417D-AA03-3F11EEFDD287}"/>
    <dgm:cxn modelId="{77F6D94C-9973-4873-A9FC-4471193A91E9}" srcId="{717BB9F2-CB26-44A8-9A51-125F8263C699}" destId="{305F9000-2A80-4D1F-9462-0D727206B427}" srcOrd="1" destOrd="0" parTransId="{20307243-913E-4EDA-88FC-99D9B42C8DB5}" sibTransId="{73382E67-49D5-480D-B62F-F3C866754D21}"/>
    <dgm:cxn modelId="{1BA3A76E-5E1C-4346-8E65-04302DCA2680}" type="presOf" srcId="{329C38AD-7D0D-482B-8F41-A0402BA3D5B2}" destId="{BEED94C8-5091-415F-8A76-9B710E1DE240}" srcOrd="0" destOrd="1" presId="urn:microsoft.com/office/officeart/2005/8/layout/vList5"/>
    <dgm:cxn modelId="{65D7556F-E514-4BAD-AC84-B1809F81BA41}" srcId="{717BB9F2-CB26-44A8-9A51-125F8263C699}" destId="{DB9A1FA6-5ED7-4F54-96DA-41546F320111}" srcOrd="2" destOrd="0" parTransId="{3939B407-ADBF-43C8-BCF3-D4BAB5411866}" sibTransId="{CCDEBDB0-CEC3-4B1C-BE75-F5175269385D}"/>
    <dgm:cxn modelId="{3B324185-7F8C-4ABE-B324-9F62D6D7BD65}" type="presOf" srcId="{9DF82A72-2BD6-46E0-8E70-B8526B598219}" destId="{6DEB018E-E3BE-4781-B215-2CBCC8111B78}" srcOrd="0" destOrd="2" presId="urn:microsoft.com/office/officeart/2005/8/layout/vList5"/>
    <dgm:cxn modelId="{AB785E91-9E2A-456A-9998-B3581B03CF81}" srcId="{717BB9F2-CB26-44A8-9A51-125F8263C699}" destId="{CB00F22B-A92D-4803-9897-08373B6A3AB7}" srcOrd="0" destOrd="0" parTransId="{58F7A18A-D32F-4071-BE88-61BF756B853A}" sibTransId="{DACD507F-236E-41B3-9177-60788780AF98}"/>
    <dgm:cxn modelId="{597E1194-B9DE-436F-A9F8-835B36FEDE05}" srcId="{305F9000-2A80-4D1F-9462-0D727206B427}" destId="{D1C28F80-473B-402E-AA59-6A0FDE13337C}" srcOrd="0" destOrd="0" parTransId="{A465C85B-9571-4EB1-A255-1BC25A865C5F}" sibTransId="{465C26A0-9237-4E7B-B114-64FFEEDE98FB}"/>
    <dgm:cxn modelId="{83D35D94-E30E-4BB9-84B3-5DED4663BB60}" type="presOf" srcId="{1A017875-EFAA-4704-A25B-262B0C3A2238}" destId="{6DEB018E-E3BE-4781-B215-2CBCC8111B78}" srcOrd="0" destOrd="1" presId="urn:microsoft.com/office/officeart/2005/8/layout/vList5"/>
    <dgm:cxn modelId="{C2ED319F-8FD6-4ECE-B565-1F4561E89048}" type="presOf" srcId="{D1C28F80-473B-402E-AA59-6A0FDE13337C}" destId="{C93D1A99-C05E-4F58-A91A-2AA3C3A611F3}" srcOrd="0" destOrd="0" presId="urn:microsoft.com/office/officeart/2005/8/layout/vList5"/>
    <dgm:cxn modelId="{18A7B8B6-FFF3-4AA1-8C74-FDC4B09D8BB0}" srcId="{CB00F22B-A92D-4803-9897-08373B6A3AB7}" destId="{F82CB2CD-485B-4FCE-90B3-04AADE45AEA6}" srcOrd="0" destOrd="0" parTransId="{5A7166DC-1974-4F29-918D-52277A92FD33}" sibTransId="{29F40B8F-A5A8-4A29-9B58-D9DC0901EA59}"/>
    <dgm:cxn modelId="{C275E1DC-483A-4BDC-9849-9780935E9385}" type="presOf" srcId="{CB00F22B-A92D-4803-9897-08373B6A3AB7}" destId="{232F0360-55B4-49D0-B540-A7723E842705}" srcOrd="0" destOrd="0" presId="urn:microsoft.com/office/officeart/2005/8/layout/vList5"/>
    <dgm:cxn modelId="{10EA66DE-BEA5-4A32-992B-E54204F6C4EE}" srcId="{CB00F22B-A92D-4803-9897-08373B6A3AB7}" destId="{329C38AD-7D0D-482B-8F41-A0402BA3D5B2}" srcOrd="1" destOrd="0" parTransId="{A102A3A8-65F8-4EC8-81E5-889C9F20ADFD}" sibTransId="{06BF4DD1-7149-423B-8924-A4BD452E840C}"/>
    <dgm:cxn modelId="{57861CE1-19DE-47A2-8518-2F5CDDAEEC41}" type="presOf" srcId="{305F9000-2A80-4D1F-9462-0D727206B427}" destId="{BF1A7D62-34F6-4ACA-86C4-2F12539AC149}" srcOrd="0" destOrd="0" presId="urn:microsoft.com/office/officeart/2005/8/layout/vList5"/>
    <dgm:cxn modelId="{CB1268E4-338B-4845-98BE-FD4D879D2DF3}" type="presOf" srcId="{1BAD50D3-3740-4195-97F3-26B18840D866}" destId="{C93D1A99-C05E-4F58-A91A-2AA3C3A611F3}" srcOrd="0" destOrd="1" presId="urn:microsoft.com/office/officeart/2005/8/layout/vList5"/>
    <dgm:cxn modelId="{FD4966F5-2621-4F47-8FE6-CD6E00EE09FB}" type="presOf" srcId="{F82CB2CD-485B-4FCE-90B3-04AADE45AEA6}" destId="{BEED94C8-5091-415F-8A76-9B710E1DE240}" srcOrd="0" destOrd="0" presId="urn:microsoft.com/office/officeart/2005/8/layout/vList5"/>
    <dgm:cxn modelId="{29A4CB5E-089F-4012-BD2F-14D1D659F47D}" type="presParOf" srcId="{F0D11F83-FC0C-4F7B-8DA2-90CEBC156426}" destId="{555DF8AC-C049-4832-8977-66E1510E7946}" srcOrd="0" destOrd="0" presId="urn:microsoft.com/office/officeart/2005/8/layout/vList5"/>
    <dgm:cxn modelId="{1B077BDE-FE66-42FF-81B3-E69C2D9F214E}" type="presParOf" srcId="{555DF8AC-C049-4832-8977-66E1510E7946}" destId="{232F0360-55B4-49D0-B540-A7723E842705}" srcOrd="0" destOrd="0" presId="urn:microsoft.com/office/officeart/2005/8/layout/vList5"/>
    <dgm:cxn modelId="{9959E11C-8942-4302-9628-11C5A784DCAA}" type="presParOf" srcId="{555DF8AC-C049-4832-8977-66E1510E7946}" destId="{BEED94C8-5091-415F-8A76-9B710E1DE240}" srcOrd="1" destOrd="0" presId="urn:microsoft.com/office/officeart/2005/8/layout/vList5"/>
    <dgm:cxn modelId="{2D768DDF-AC6A-4A00-8BAE-C6B084A47D0B}" type="presParOf" srcId="{F0D11F83-FC0C-4F7B-8DA2-90CEBC156426}" destId="{F73AB10F-2C5F-4EBA-909A-499E28AA1DBF}" srcOrd="1" destOrd="0" presId="urn:microsoft.com/office/officeart/2005/8/layout/vList5"/>
    <dgm:cxn modelId="{76C94DFB-9BCF-437E-B549-F5D68F8B239E}" type="presParOf" srcId="{F0D11F83-FC0C-4F7B-8DA2-90CEBC156426}" destId="{E6BA5046-0524-4DFF-ADD3-839A35832B2B}" srcOrd="2" destOrd="0" presId="urn:microsoft.com/office/officeart/2005/8/layout/vList5"/>
    <dgm:cxn modelId="{0D9BD259-A2D9-4D87-A1BE-A8F92A8CDF27}" type="presParOf" srcId="{E6BA5046-0524-4DFF-ADD3-839A35832B2B}" destId="{BF1A7D62-34F6-4ACA-86C4-2F12539AC149}" srcOrd="0" destOrd="0" presId="urn:microsoft.com/office/officeart/2005/8/layout/vList5"/>
    <dgm:cxn modelId="{9E1AAE75-26AA-4248-8CDF-01B4BFE38AD6}" type="presParOf" srcId="{E6BA5046-0524-4DFF-ADD3-839A35832B2B}" destId="{C93D1A99-C05E-4F58-A91A-2AA3C3A611F3}" srcOrd="1" destOrd="0" presId="urn:microsoft.com/office/officeart/2005/8/layout/vList5"/>
    <dgm:cxn modelId="{B49BBB65-9074-4051-8E22-EA81788D756C}" type="presParOf" srcId="{F0D11F83-FC0C-4F7B-8DA2-90CEBC156426}" destId="{34909FC3-AA89-4D82-AF9A-7B659C16F4F8}" srcOrd="3" destOrd="0" presId="urn:microsoft.com/office/officeart/2005/8/layout/vList5"/>
    <dgm:cxn modelId="{EF839907-15C1-45ED-8292-F2C1909C0A4F}" type="presParOf" srcId="{F0D11F83-FC0C-4F7B-8DA2-90CEBC156426}" destId="{8CFA9C08-CACE-4CA6-9376-6539F16D83E9}" srcOrd="4" destOrd="0" presId="urn:microsoft.com/office/officeart/2005/8/layout/vList5"/>
    <dgm:cxn modelId="{49F8A97C-7C30-458D-8886-0B2672DF424F}" type="presParOf" srcId="{8CFA9C08-CACE-4CA6-9376-6539F16D83E9}" destId="{F1A43B15-7746-40B4-8C17-91A7CCCF3DD4}" srcOrd="0" destOrd="0" presId="urn:microsoft.com/office/officeart/2005/8/layout/vList5"/>
    <dgm:cxn modelId="{A6A73499-930C-4744-9063-B3D27BF27548}" type="presParOf" srcId="{8CFA9C08-CACE-4CA6-9376-6539F16D83E9}" destId="{6DEB018E-E3BE-4781-B215-2CBCC8111B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8BDFB-34FF-449F-A93A-6475D2822300}">
      <dsp:nvSpPr>
        <dsp:cNvPr id="0" name=""/>
        <dsp:cNvSpPr/>
      </dsp:nvSpPr>
      <dsp:spPr>
        <a:xfrm>
          <a:off x="5005" y="352350"/>
          <a:ext cx="1495994" cy="897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Admin</a:t>
          </a:r>
        </a:p>
      </dsp:txBody>
      <dsp:txXfrm>
        <a:off x="31295" y="378640"/>
        <a:ext cx="1443414" cy="845016"/>
      </dsp:txXfrm>
    </dsp:sp>
    <dsp:sp modelId="{7D092D9C-6533-45D4-8917-F2B5840582E4}">
      <dsp:nvSpPr>
        <dsp:cNvPr id="0" name=""/>
        <dsp:cNvSpPr/>
      </dsp:nvSpPr>
      <dsp:spPr>
        <a:xfrm>
          <a:off x="1644467" y="615645"/>
          <a:ext cx="329415" cy="371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644467" y="689846"/>
        <a:ext cx="230591" cy="222604"/>
      </dsp:txXfrm>
    </dsp:sp>
    <dsp:sp modelId="{FDB6ACA5-A44A-4A95-8C1B-7607144874CD}">
      <dsp:nvSpPr>
        <dsp:cNvPr id="0" name=""/>
        <dsp:cNvSpPr/>
      </dsp:nvSpPr>
      <dsp:spPr>
        <a:xfrm>
          <a:off x="2099397" y="352350"/>
          <a:ext cx="1495994" cy="897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Employee Details</a:t>
          </a:r>
          <a:br>
            <a:rPr lang="en-GB" sz="1400" kern="1200" dirty="0"/>
          </a:br>
          <a:r>
            <a:rPr lang="en-GB" sz="1400" kern="1200" dirty="0"/>
            <a:t>Microservice</a:t>
          </a:r>
        </a:p>
      </dsp:txBody>
      <dsp:txXfrm>
        <a:off x="2125687" y="378640"/>
        <a:ext cx="1443414" cy="845016"/>
      </dsp:txXfrm>
    </dsp:sp>
    <dsp:sp modelId="{F519CE12-B693-4137-8A67-BFF6F23E5E13}">
      <dsp:nvSpPr>
        <dsp:cNvPr id="0" name=""/>
        <dsp:cNvSpPr/>
      </dsp:nvSpPr>
      <dsp:spPr>
        <a:xfrm>
          <a:off x="3744991" y="615645"/>
          <a:ext cx="317150" cy="371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744991" y="689846"/>
        <a:ext cx="222005" cy="222604"/>
      </dsp:txXfrm>
    </dsp:sp>
    <dsp:sp modelId="{2D53EB7A-A8A7-4B04-BF58-0F9326644ADD}">
      <dsp:nvSpPr>
        <dsp:cNvPr id="0" name=""/>
        <dsp:cNvSpPr/>
      </dsp:nvSpPr>
      <dsp:spPr>
        <a:xfrm>
          <a:off x="4193790" y="352350"/>
          <a:ext cx="1495994" cy="897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Add/Delete/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Update/Retrieve</a:t>
          </a:r>
        </a:p>
      </dsp:txBody>
      <dsp:txXfrm>
        <a:off x="4220080" y="378640"/>
        <a:ext cx="1443414" cy="845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FAD49-AA8A-417D-A4F6-92201085C50C}">
      <dsp:nvSpPr>
        <dsp:cNvPr id="0" name=""/>
        <dsp:cNvSpPr/>
      </dsp:nvSpPr>
      <dsp:spPr>
        <a:xfrm rot="5400000">
          <a:off x="1779167" y="-434653"/>
          <a:ext cx="1028094" cy="21583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Employee controller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Get, Post, Put and Delete</a:t>
          </a:r>
        </a:p>
      </dsp:txBody>
      <dsp:txXfrm rot="-5400000">
        <a:off x="1214055" y="180646"/>
        <a:ext cx="2108132" cy="927720"/>
      </dsp:txXfrm>
    </dsp:sp>
    <dsp:sp modelId="{8BCE301E-C12F-4F3D-BDBB-0BF53DFE9719}">
      <dsp:nvSpPr>
        <dsp:cNvPr id="0" name=""/>
        <dsp:cNvSpPr/>
      </dsp:nvSpPr>
      <dsp:spPr>
        <a:xfrm>
          <a:off x="0" y="1947"/>
          <a:ext cx="12140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Consolas" panose="020B0609020204030204" pitchFamily="49" charset="0"/>
            </a:rPr>
            <a:t>Presentation</a:t>
          </a:r>
          <a:br>
            <a:rPr lang="en-GB" sz="1100" b="1" kern="1200" dirty="0">
              <a:latin typeface="Consolas" panose="020B0609020204030204" pitchFamily="49" charset="0"/>
            </a:rPr>
          </a:br>
          <a:r>
            <a:rPr lang="en-GB" sz="1100" b="1" kern="1200" dirty="0">
              <a:latin typeface="Consolas" panose="020B0609020204030204" pitchFamily="49" charset="0"/>
            </a:rPr>
            <a:t>Layer</a:t>
          </a:r>
        </a:p>
      </dsp:txBody>
      <dsp:txXfrm>
        <a:off x="59265" y="61212"/>
        <a:ext cx="1095524" cy="1166588"/>
      </dsp:txXfrm>
    </dsp:sp>
    <dsp:sp modelId="{FA4C631D-A74C-4F63-9EAC-C54FF6A6232B}">
      <dsp:nvSpPr>
        <dsp:cNvPr id="0" name=""/>
        <dsp:cNvSpPr/>
      </dsp:nvSpPr>
      <dsp:spPr>
        <a:xfrm rot="5400000">
          <a:off x="1779167" y="914720"/>
          <a:ext cx="1028094" cy="21583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Employee Service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Employee ServiceImpl</a:t>
          </a:r>
        </a:p>
      </dsp:txBody>
      <dsp:txXfrm rot="-5400000">
        <a:off x="1214055" y="1530020"/>
        <a:ext cx="2108132" cy="927720"/>
      </dsp:txXfrm>
    </dsp:sp>
    <dsp:sp modelId="{479437F3-8D3D-4C93-B443-1E8A0AB072C9}">
      <dsp:nvSpPr>
        <dsp:cNvPr id="0" name=""/>
        <dsp:cNvSpPr/>
      </dsp:nvSpPr>
      <dsp:spPr>
        <a:xfrm>
          <a:off x="0" y="1351321"/>
          <a:ext cx="12140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Consolas" panose="020B0609020204030204" pitchFamily="49" charset="0"/>
            </a:rPr>
            <a:t>Service </a:t>
          </a:r>
          <a:br>
            <a:rPr lang="en-GB" sz="1200" b="1" kern="1200" dirty="0">
              <a:latin typeface="Consolas" panose="020B0609020204030204" pitchFamily="49" charset="0"/>
            </a:rPr>
          </a:br>
          <a:r>
            <a:rPr lang="en-GB" sz="1200" b="1" kern="1200" dirty="0">
              <a:latin typeface="Consolas" panose="020B0609020204030204" pitchFamily="49" charset="0"/>
            </a:rPr>
            <a:t>Layer</a:t>
          </a:r>
        </a:p>
      </dsp:txBody>
      <dsp:txXfrm>
        <a:off x="59265" y="1410586"/>
        <a:ext cx="1095524" cy="1166588"/>
      </dsp:txXfrm>
    </dsp:sp>
    <dsp:sp modelId="{74F9518A-3C2C-48FF-A7BB-7F3616EBA181}">
      <dsp:nvSpPr>
        <dsp:cNvPr id="0" name=""/>
        <dsp:cNvSpPr/>
      </dsp:nvSpPr>
      <dsp:spPr>
        <a:xfrm rot="5400000">
          <a:off x="1779167" y="2264095"/>
          <a:ext cx="1028094" cy="21583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nsolas" panose="020B0609020204030204" pitchFamily="49" charset="0"/>
            </a:rPr>
            <a:t>Employee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nsolas" panose="020B0609020204030204" pitchFamily="49" charset="0"/>
            </a:rPr>
            <a:t>Employee Repository</a:t>
          </a:r>
        </a:p>
      </dsp:txBody>
      <dsp:txXfrm rot="-5400000">
        <a:off x="1214055" y="2879395"/>
        <a:ext cx="2108132" cy="927720"/>
      </dsp:txXfrm>
    </dsp:sp>
    <dsp:sp modelId="{BCB203F8-F1A1-4CCF-9042-E021CBDBD228}">
      <dsp:nvSpPr>
        <dsp:cNvPr id="0" name=""/>
        <dsp:cNvSpPr/>
      </dsp:nvSpPr>
      <dsp:spPr>
        <a:xfrm>
          <a:off x="0" y="2700695"/>
          <a:ext cx="12140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Consolas" panose="020B0609020204030204" pitchFamily="49" charset="0"/>
            </a:rPr>
            <a:t>Persistence </a:t>
          </a:r>
          <a:br>
            <a:rPr lang="en-GB" sz="1200" b="1" kern="1200" dirty="0">
              <a:latin typeface="Consolas" panose="020B0609020204030204" pitchFamily="49" charset="0"/>
            </a:rPr>
          </a:br>
          <a:r>
            <a:rPr lang="en-GB" sz="1200" b="1" kern="1200" dirty="0">
              <a:latin typeface="Consolas" panose="020B0609020204030204" pitchFamily="49" charset="0"/>
            </a:rPr>
            <a:t>Layer</a:t>
          </a:r>
        </a:p>
      </dsp:txBody>
      <dsp:txXfrm>
        <a:off x="59265" y="2759960"/>
        <a:ext cx="1095524" cy="116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D94C8-5091-415F-8A76-9B710E1DE240}">
      <dsp:nvSpPr>
        <dsp:cNvPr id="0" name=""/>
        <dsp:cNvSpPr/>
      </dsp:nvSpPr>
      <dsp:spPr>
        <a:xfrm rot="5400000">
          <a:off x="1693599" y="-394386"/>
          <a:ext cx="1028094" cy="20777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Attendance Controller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Get, Post, Put and Delete</a:t>
          </a:r>
        </a:p>
      </dsp:txBody>
      <dsp:txXfrm rot="-5400000">
        <a:off x="1168754" y="180646"/>
        <a:ext cx="2027598" cy="927720"/>
      </dsp:txXfrm>
    </dsp:sp>
    <dsp:sp modelId="{232F0360-55B4-49D0-B540-A7723E842705}">
      <dsp:nvSpPr>
        <dsp:cNvPr id="0" name=""/>
        <dsp:cNvSpPr/>
      </dsp:nvSpPr>
      <dsp:spPr>
        <a:xfrm>
          <a:off x="0" y="1947"/>
          <a:ext cx="11687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Consolas" panose="020B0609020204030204" pitchFamily="49" charset="0"/>
            </a:rPr>
            <a:t>Presentation</a:t>
          </a:r>
          <a:br>
            <a:rPr lang="en-GB" sz="1100" b="1" kern="1200" dirty="0">
              <a:latin typeface="Consolas" panose="020B0609020204030204" pitchFamily="49" charset="0"/>
            </a:rPr>
          </a:br>
          <a:r>
            <a:rPr lang="en-GB" sz="1100" b="1" kern="1200" dirty="0">
              <a:latin typeface="Consolas" panose="020B0609020204030204" pitchFamily="49" charset="0"/>
            </a:rPr>
            <a:t>Layer</a:t>
          </a:r>
          <a:endParaRPr lang="en-GB" sz="1100" kern="1200" dirty="0"/>
        </a:p>
      </dsp:txBody>
      <dsp:txXfrm>
        <a:off x="57054" y="59001"/>
        <a:ext cx="1054646" cy="1171010"/>
      </dsp:txXfrm>
    </dsp:sp>
    <dsp:sp modelId="{C93D1A99-C05E-4F58-A91A-2AA3C3A611F3}">
      <dsp:nvSpPr>
        <dsp:cNvPr id="0" name=""/>
        <dsp:cNvSpPr/>
      </dsp:nvSpPr>
      <dsp:spPr>
        <a:xfrm rot="5400000">
          <a:off x="1693599" y="954987"/>
          <a:ext cx="1028094" cy="20777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Attendance Service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Attendance ServiceImpl</a:t>
          </a:r>
        </a:p>
      </dsp:txBody>
      <dsp:txXfrm rot="-5400000">
        <a:off x="1168754" y="1530020"/>
        <a:ext cx="2027598" cy="927720"/>
      </dsp:txXfrm>
    </dsp:sp>
    <dsp:sp modelId="{BF1A7D62-34F6-4ACA-86C4-2F12539AC149}">
      <dsp:nvSpPr>
        <dsp:cNvPr id="0" name=""/>
        <dsp:cNvSpPr/>
      </dsp:nvSpPr>
      <dsp:spPr>
        <a:xfrm>
          <a:off x="0" y="1351321"/>
          <a:ext cx="11687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Consolas" panose="020B0609020204030204" pitchFamily="49" charset="0"/>
            </a:rPr>
            <a:t>Service </a:t>
          </a:r>
          <a:br>
            <a:rPr lang="en-GB" sz="1100" b="1" kern="1200" dirty="0">
              <a:latin typeface="Consolas" panose="020B0609020204030204" pitchFamily="49" charset="0"/>
            </a:rPr>
          </a:br>
          <a:r>
            <a:rPr lang="en-GB" sz="1100" b="1" kern="1200" dirty="0">
              <a:latin typeface="Consolas" panose="020B0609020204030204" pitchFamily="49" charset="0"/>
            </a:rPr>
            <a:t>Layer</a:t>
          </a:r>
          <a:endParaRPr lang="en-GB" sz="1100" kern="1200" dirty="0"/>
        </a:p>
      </dsp:txBody>
      <dsp:txXfrm>
        <a:off x="57054" y="1408375"/>
        <a:ext cx="1054646" cy="1171010"/>
      </dsp:txXfrm>
    </dsp:sp>
    <dsp:sp modelId="{6DEB018E-E3BE-4781-B215-2CBCC8111B78}">
      <dsp:nvSpPr>
        <dsp:cNvPr id="0" name=""/>
        <dsp:cNvSpPr/>
      </dsp:nvSpPr>
      <dsp:spPr>
        <a:xfrm rot="5400000">
          <a:off x="1693599" y="2304361"/>
          <a:ext cx="1028094" cy="20777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Attendance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onsolas" panose="020B0609020204030204" pitchFamily="49" charset="0"/>
            </a:rPr>
            <a:t>Attendance Repository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/>
        </a:p>
      </dsp:txBody>
      <dsp:txXfrm rot="-5400000">
        <a:off x="1168754" y="2879394"/>
        <a:ext cx="2027598" cy="927720"/>
      </dsp:txXfrm>
    </dsp:sp>
    <dsp:sp modelId="{F1A43B15-7746-40B4-8C17-91A7CCCF3DD4}">
      <dsp:nvSpPr>
        <dsp:cNvPr id="0" name=""/>
        <dsp:cNvSpPr/>
      </dsp:nvSpPr>
      <dsp:spPr>
        <a:xfrm>
          <a:off x="0" y="2700695"/>
          <a:ext cx="1168754" cy="128511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Consolas" panose="020B0609020204030204" pitchFamily="49" charset="0"/>
            </a:rPr>
            <a:t>Persistence </a:t>
          </a:r>
          <a:br>
            <a:rPr lang="en-GB" sz="1100" b="1" kern="1200" dirty="0">
              <a:latin typeface="Consolas" panose="020B0609020204030204" pitchFamily="49" charset="0"/>
            </a:rPr>
          </a:br>
          <a:r>
            <a:rPr lang="en-GB" sz="1100" b="1" kern="1200" dirty="0">
              <a:latin typeface="Consolas" panose="020B0609020204030204" pitchFamily="49" charset="0"/>
            </a:rPr>
            <a:t>Layer</a:t>
          </a:r>
          <a:endParaRPr lang="en-GB" sz="1100" kern="1200" dirty="0"/>
        </a:p>
      </dsp:txBody>
      <dsp:txXfrm>
        <a:off x="57054" y="2757749"/>
        <a:ext cx="1054646" cy="117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1DF5A-8301-4390-8E8E-1DD80AE22849}" type="datetimeFigureOut">
              <a:rPr lang="en-GB" smtClean="0"/>
              <a:t>13/03/2023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F2151-83ED-4119-B27B-89C07BAD52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02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llustrato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6B47D6-2D97-469B-BCEE-18AF9F1A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9998E1D-242C-4DBE-8E06-6B34E128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93198"/>
            <a:ext cx="99828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7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Text 1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FA38343-53B2-4D55-BDEE-C61D04902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1A042-1A8A-4F27-8A6A-907ED2D1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19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Text 1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FA38343-53B2-4D55-BDEE-C61D04902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1A042-1A8A-4F27-8A6A-907ED2D1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371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Text 1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FA38343-53B2-4D55-BDEE-C61D04902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1A042-1A8A-4F27-8A6A-907ED2D1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92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5" name="Content Placeholder 20">
            <a:extLst>
              <a:ext uri="{FF2B5EF4-FFF2-40B4-BE49-F238E27FC236}">
                <a16:creationId xmlns:a16="http://schemas.microsoft.com/office/drawing/2014/main" id="{3CF7604B-07BC-4924-B998-F47819AFA1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76400" y="4057200"/>
            <a:ext cx="4874400" cy="23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18">
            <a:extLst>
              <a:ext uri="{FF2B5EF4-FFF2-40B4-BE49-F238E27FC236}">
                <a16:creationId xmlns:a16="http://schemas.microsoft.com/office/drawing/2014/main" id="{E2D48871-9FCC-4071-8809-BB8D7D2A59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8000" y="4057201"/>
            <a:ext cx="4874400" cy="233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2D2DACA5-B2A3-418B-8CE3-046720C9ED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6400" y="1494000"/>
            <a:ext cx="4874400" cy="2332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CA1F61E0-7A17-4065-A4EB-41CFF71C11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233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768DF86-4DF0-476F-BAD8-16A8DD3C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214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18024446-80B4-4B4D-BEB2-3A9E668C5D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35387" y="4024568"/>
            <a:ext cx="2843961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20">
            <a:extLst>
              <a:ext uri="{FF2B5EF4-FFF2-40B4-BE49-F238E27FC236}">
                <a16:creationId xmlns:a16="http://schemas.microsoft.com/office/drawing/2014/main" id="{23373812-AFFD-4F39-A507-E433855FE8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749982" y="4024568"/>
            <a:ext cx="2843961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BD7CBC7E-1B53-4EC3-9A89-4AD4E5009F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8000" y="4024568"/>
            <a:ext cx="2844800" cy="213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20">
            <a:extLst>
              <a:ext uri="{FF2B5EF4-FFF2-40B4-BE49-F238E27FC236}">
                <a16:creationId xmlns:a16="http://schemas.microsoft.com/office/drawing/2014/main" id="{09C58228-6066-45D2-8B8E-7E0FA8FA35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9982" y="1727200"/>
            <a:ext cx="2843961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20">
            <a:extLst>
              <a:ext uri="{FF2B5EF4-FFF2-40B4-BE49-F238E27FC236}">
                <a16:creationId xmlns:a16="http://schemas.microsoft.com/office/drawing/2014/main" id="{AA391F27-46F2-4F68-8A2F-F1FF3BFE06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35387" y="1727200"/>
            <a:ext cx="2843961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DE0FDE81-8068-4542-8C3A-6D4441FDC0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727200"/>
            <a:ext cx="2844800" cy="213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874B19-8123-40F0-AA5E-F365671A4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99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_Text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CA440722-4D95-47D5-A627-7467787482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000" y="4057200"/>
            <a:ext cx="9982800" cy="23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F0482B-3566-4BE8-83C5-2C507BDD2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9982800" cy="2332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F7BAB39-E8C4-47F7-BEE4-C1C1FEC3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203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0238-66DE-4F80-A6B7-7B19121A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CD8E7-C147-4C40-BF53-F7E1CB754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131D6-A99C-469E-AB77-9B4EC3D36B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000" y="1494000"/>
            <a:ext cx="2016000" cy="4896000"/>
          </a:xfrm>
          <a:prstGeom prst="roundRect">
            <a:avLst>
              <a:gd name="adj" fmla="val 12415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side bar text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D11B26C-7D3E-45FF-94FE-F97A9AFCE5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95680" y="1494000"/>
            <a:ext cx="7755119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236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0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3599543"/>
            <a:ext cx="8800116" cy="481273"/>
          </a:xfrm>
          <a:prstGeom prst="rect">
            <a:avLst/>
          </a:prstGeom>
          <a:ln>
            <a:noFill/>
          </a:ln>
        </p:spPr>
        <p:txBody>
          <a:bodyPr lIns="0" tIns="0" rIns="72000" bIns="0" anchor="t" anchorCtr="0"/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126999"/>
            <a:ext cx="8800116" cy="2254942"/>
          </a:xfrm>
          <a:prstGeom prst="rect">
            <a:avLst/>
          </a:prstGeom>
          <a:ln>
            <a:noFill/>
          </a:ln>
        </p:spPr>
        <p:txBody>
          <a:bodyPr bIns="0" anchor="b" anchorCtr="0"/>
          <a:lstStyle>
            <a:lvl1pPr algn="l">
              <a:defRPr sz="7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497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_illustrator_1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726574"/>
            <a:ext cx="6829200" cy="391160"/>
          </a:xfrm>
          <a:prstGeom prst="rect">
            <a:avLst/>
          </a:prstGeom>
        </p:spPr>
        <p:txBody>
          <a:bodyPr lIns="0" tIns="0" rIns="72000" bIns="0" anchor="t" anchorCtr="0"/>
          <a:lstStyle>
            <a:lvl1pPr marL="0" indent="0" algn="l">
              <a:buNone/>
              <a:defRPr sz="2400" b="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010372"/>
            <a:ext cx="6829200" cy="1498600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5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41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llustrator_1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3805FE-1E3A-49B4-B2F7-344954F04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726574"/>
            <a:ext cx="6829200" cy="391160"/>
          </a:xfrm>
          <a:prstGeom prst="rect">
            <a:avLst/>
          </a:prstGeom>
        </p:spPr>
        <p:txBody>
          <a:bodyPr lIns="0" tIns="0" rIns="72000" bIns="0" anchor="t" anchorCtr="0"/>
          <a:lstStyle>
            <a:lvl1pPr marL="0" indent="0" algn="l">
              <a:buNone/>
              <a:defRPr sz="2400" b="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8E4D6-6418-4E68-A061-93CE772AA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1010372"/>
            <a:ext cx="6829200" cy="1498600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5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393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llustrator_1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04A90D-45B9-46AC-8C87-915EC5BB3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726574"/>
            <a:ext cx="6829200" cy="391160"/>
          </a:xfrm>
          <a:prstGeom prst="rect">
            <a:avLst/>
          </a:prstGeom>
        </p:spPr>
        <p:txBody>
          <a:bodyPr lIns="0" tIns="0" rIns="72000" bIns="0" anchor="t" anchorCtr="0"/>
          <a:lstStyle>
            <a:lvl1pPr marL="0" indent="0" algn="l">
              <a:buNone/>
              <a:defRPr sz="2400" b="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8A261B-9167-4B07-B0B3-18CE2FCCD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1010372"/>
            <a:ext cx="6829200" cy="1498600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5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64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illustrator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AF3E3D-96E5-4AD0-B5EF-5FCDEA009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726574"/>
            <a:ext cx="6829200" cy="391160"/>
          </a:xfrm>
          <a:prstGeom prst="rect">
            <a:avLst/>
          </a:prstGeom>
        </p:spPr>
        <p:txBody>
          <a:bodyPr lIns="0" tIns="0" rIns="72000" bIns="0" anchor="t" anchorCtr="0"/>
          <a:lstStyle>
            <a:lvl1pPr marL="0" indent="0" algn="l">
              <a:buNone/>
              <a:defRPr sz="2400" b="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480A95-EA28-4831-8BA5-F9AF641FB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1010372"/>
            <a:ext cx="6829200" cy="1498600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5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075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813A2-CCAA-4FD0-B504-C4DC54DB28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99828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96B5CA-E93E-406D-BB8E-6373F6A9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804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8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3155CBD3-DB4B-4767-B16D-D271D12FA7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64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FA38343-53B2-4D55-BDEE-C61D04902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1A042-1A8A-4F27-8A6A-907ED2D1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97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1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6511038"/>
            <a:ext cx="216000" cy="149859"/>
          </a:xfrm>
        </p:spPr>
        <p:txBody>
          <a:bodyPr/>
          <a:lstStyle/>
          <a:p>
            <a:fld id="{B878F22F-619C-4A6E-8133-DEA50D14D9B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FA38343-53B2-4D55-BDEE-C61D04902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000" y="1494000"/>
            <a:ext cx="4874400" cy="48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F31A042-1A8A-4F27-8A6A-907ED2D1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36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000" y="6511038"/>
            <a:ext cx="216000" cy="1498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B878F22F-619C-4A6E-8133-DEA50D14D9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93E1E5-E068-4268-9D46-D1D11EA66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493198"/>
            <a:ext cx="9980925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11252880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11C59-FC7A-4085-A5A1-5B2698038EFD}"/>
              </a:ext>
            </a:extLst>
          </p:cNvPr>
          <p:cNvSpPr txBox="1"/>
          <p:nvPr userDrawn="1"/>
        </p:nvSpPr>
        <p:spPr>
          <a:xfrm>
            <a:off x="885686" y="6483884"/>
            <a:ext cx="1978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en-GB" sz="800" dirty="0">
                <a:solidFill>
                  <a:schemeClr val="tx1"/>
                </a:solidFill>
              </a:rPr>
              <a:t> </a:t>
            </a:r>
            <a:r>
              <a:rPr lang="en-GB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classification: Internal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55B98-59D0-4E6B-ADD5-374BDCAA7FC9}"/>
              </a:ext>
            </a:extLst>
          </p:cNvPr>
          <p:cNvSpPr/>
          <p:nvPr userDrawn="1"/>
        </p:nvSpPr>
        <p:spPr>
          <a:xfrm>
            <a:off x="11054075" y="-525626"/>
            <a:ext cx="234000" cy="23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07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86" r:id="rId3"/>
    <p:sldLayoutId id="2147483687" r:id="rId4"/>
    <p:sldLayoutId id="2147483690" r:id="rId5"/>
    <p:sldLayoutId id="2147483689" r:id="rId6"/>
    <p:sldLayoutId id="2147483674" r:id="rId7"/>
    <p:sldLayoutId id="2147483693" r:id="rId8"/>
    <p:sldLayoutId id="2147483699" r:id="rId9"/>
    <p:sldLayoutId id="2147483700" r:id="rId10"/>
    <p:sldLayoutId id="2147483701" r:id="rId11"/>
    <p:sldLayoutId id="2147483702" r:id="rId12"/>
    <p:sldLayoutId id="2147483694" r:id="rId13"/>
    <p:sldLayoutId id="2147483696" r:id="rId14"/>
    <p:sldLayoutId id="2147483695" r:id="rId15"/>
    <p:sldLayoutId id="2147483698" r:id="rId16"/>
    <p:sldLayoutId id="2147483692" r:id="rId17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126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200000"/>
        <a:buFont typeface="+mj-lt"/>
        <a:buNone/>
        <a:tabLst/>
        <a:defRPr lang="en-US" sz="1600" b="1" kern="1200" baseline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1pPr>
      <a:lvl2pPr marL="180975" indent="-180975" algn="l" defTabSz="914126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SzPct val="120000"/>
        <a:buFont typeface="Arial" panose="020B0604020202020204" pitchFamily="34" charset="0"/>
        <a:buChar char="•"/>
        <a:defRPr lang="en-US" sz="1600" kern="1200" baseline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2pPr>
      <a:lvl3pPr marL="504000" indent="-187200" algn="l" defTabSz="914126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Font typeface="RN House Sans Light" panose="020B0404020203020204" pitchFamily="34" charset="0"/>
        <a:buChar char="–"/>
        <a:defRPr lang="en-US" sz="1400" kern="1200" baseline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3pPr>
      <a:lvl4pPr marL="691200" indent="-187200" algn="l" defTabSz="914126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Font typeface="RN House Sans Light" panose="020B0404020203020204" pitchFamily="34" charset="0"/>
        <a:buChar char="–"/>
        <a:defRPr lang="en-US" sz="1400" kern="1200" baseline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4pPr>
      <a:lvl5pPr marL="878400" indent="-187200" algn="l" defTabSz="914126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Font typeface="RN House Sans Light" panose="020B0404020203020204" pitchFamily="34" charset="0"/>
        <a:buChar char="–"/>
        <a:defRPr lang="en-GB" sz="1400" kern="1200" baseline="0" dirty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01" userDrawn="1">
          <p15:clr>
            <a:srgbClr val="F26B43"/>
          </p15:clr>
        </p15:guide>
        <p15:guide id="3" pos="73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884FF7-E3D0-436C-9B67-4C6A9262A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5190" y="2947727"/>
            <a:ext cx="8800116" cy="481273"/>
          </a:xfrm>
        </p:spPr>
        <p:txBody>
          <a:bodyPr/>
          <a:lstStyle/>
          <a:p>
            <a:r>
              <a:rPr lang="en-GB" dirty="0"/>
              <a:t>Authors- Anjali, Purva and Shyamala</a:t>
            </a:r>
          </a:p>
          <a:p>
            <a:r>
              <a:rPr lang="en-GB" dirty="0"/>
              <a:t>Mentor – Annu Sharma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9B164-0C4D-4080-B81E-7A7927735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503" y="949602"/>
            <a:ext cx="11727809" cy="1983568"/>
          </a:xfrm>
        </p:spPr>
        <p:txBody>
          <a:bodyPr/>
          <a:lstStyle/>
          <a:p>
            <a:r>
              <a:rPr lang="en-GB" sz="4000" dirty="0"/>
              <a:t>   Employee Attendance Management System</a:t>
            </a: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3878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51DF6-42F9-14D0-8ED3-39E9831639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10338"/>
            <a:ext cx="215900" cy="150812"/>
          </a:xfrm>
        </p:spPr>
        <p:txBody>
          <a:bodyPr/>
          <a:lstStyle/>
          <a:p>
            <a:fld id="{B878F22F-619C-4A6E-8133-DEA50D14D9B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3d回答图标人q问题 库存例证. 插画 包括有 问题, 人员, 服务, 互联网, 工作, 动画片, 红色 - 19473030">
            <a:extLst>
              <a:ext uri="{FF2B5EF4-FFF2-40B4-BE49-F238E27FC236}">
                <a16:creationId xmlns:a16="http://schemas.microsoft.com/office/drawing/2014/main" id="{2C98EE04-4B28-8EDC-CCD5-6FC9746F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7" y="1171575"/>
            <a:ext cx="4514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1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0F99EC-A76E-3AC1-9C11-7D1640A5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AE103-F995-6149-4DE6-B7222EE88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83223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50D61-DFE5-36BA-1A75-57ECA05F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12</a:t>
            </a:fld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A505F-92EE-71C3-832A-FF8DA3A81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25B51F-A729-EC62-7B2E-59C50C811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5FA5-E3B5-3846-992B-C6C799CF7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2" y="452432"/>
            <a:ext cx="9295969" cy="59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9E9F0-E1B6-8E56-4793-C701C5F2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37DA3-19FA-8A87-D0CF-5D227684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434080"/>
            <a:ext cx="9129006" cy="59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83471-0433-D1F2-25E9-0DB11018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F10FE-906A-7D5B-16C6-93430C59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461570"/>
            <a:ext cx="8860558" cy="58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AA3EB-85F6-5363-D681-1033A689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D7F82-50AF-EC9F-91E9-ADBA1BE9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517717"/>
            <a:ext cx="8668668" cy="58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F1607-50F0-F17A-3F1A-F30212A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ED4A-1F4F-AB64-D17B-FAFCE83AA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31293"/>
            <a:ext cx="8265996" cy="57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2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66F00-EDF7-994B-6BB5-0756A1CC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77B16-16BC-9681-E492-FADAD394D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4" y="352668"/>
            <a:ext cx="7654113" cy="59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68633-6A67-2688-11EB-4FB7EA4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3BD38-B4EB-0551-6D21-116BE4D84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9" y="602315"/>
            <a:ext cx="8164657" cy="54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64C8C-3377-B142-C208-45DC06A3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727C-0ACB-3450-9805-CBC7FC017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538356"/>
            <a:ext cx="9397439" cy="54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94AA0-66E1-41A6-9182-8152D677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3390-DF39-487E-8345-D6E11AA351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000" y="1494000"/>
            <a:ext cx="9982800" cy="4016151"/>
          </a:xfrm>
        </p:spPr>
        <p:txBody>
          <a:bodyPr/>
          <a:lstStyle/>
          <a:p>
            <a:r>
              <a:rPr lang="en-GB" b="0" dirty="0"/>
              <a:t>Managing Employee Attendance is very important for all kind of employers.</a:t>
            </a:r>
          </a:p>
          <a:p>
            <a:r>
              <a:rPr lang="en-GB" b="0" dirty="0"/>
              <a:t>There are several issues with paper based Attendance Management System.</a:t>
            </a:r>
          </a:p>
          <a:p>
            <a:endParaRPr lang="en-GB" b="0" dirty="0"/>
          </a:p>
          <a:p>
            <a:pPr marL="285750" indent="-285750" algn="just">
              <a:buSzPct val="150000"/>
              <a:buFont typeface="Arial" panose="020B0604020202020204" pitchFamily="34" charset="0"/>
              <a:buChar char="•"/>
            </a:pPr>
            <a:r>
              <a:rPr lang="en-GB" b="0" dirty="0"/>
              <a:t>Risk of human error</a:t>
            </a:r>
          </a:p>
          <a:p>
            <a:pPr marL="285750" indent="-285750" algn="just">
              <a:buSzPct val="150000"/>
              <a:buFont typeface="Arial" panose="020B0604020202020204" pitchFamily="34" charset="0"/>
              <a:buChar char="•"/>
            </a:pPr>
            <a:r>
              <a:rPr lang="en-GB" b="0" dirty="0"/>
              <a:t>Time consuming</a:t>
            </a:r>
          </a:p>
          <a:p>
            <a:pPr marL="285750" indent="-285750" algn="just">
              <a:buSzPct val="150000"/>
              <a:buFont typeface="Arial" panose="020B0604020202020204" pitchFamily="34" charset="0"/>
              <a:buChar char="•"/>
            </a:pPr>
            <a:r>
              <a:rPr lang="en-GB" b="0" dirty="0"/>
              <a:t>Difficult to manage and track</a:t>
            </a:r>
          </a:p>
          <a:p>
            <a:pPr algn="just">
              <a:buSzPct val="150000"/>
            </a:pPr>
            <a:endParaRPr lang="en-GB" b="0" dirty="0"/>
          </a:p>
          <a:p>
            <a:pPr algn="just">
              <a:buSzPct val="150000"/>
            </a:pPr>
            <a:r>
              <a:rPr lang="en-GB" b="0" dirty="0"/>
              <a:t>We believe technology can play a great role in solving these pain points and hence a requirement arose for </a:t>
            </a:r>
          </a:p>
          <a:p>
            <a:pPr algn="just">
              <a:buSzPct val="150000"/>
            </a:pPr>
            <a:r>
              <a:rPr lang="en-GB" b="0" dirty="0"/>
              <a:t>Digital Employee Attendance management system.</a:t>
            </a:r>
          </a:p>
          <a:p>
            <a:pPr algn="just">
              <a:buSzPct val="150000"/>
            </a:pPr>
            <a:endParaRPr lang="en-GB" b="0" dirty="0"/>
          </a:p>
          <a:p>
            <a:pPr algn="just"/>
            <a:endParaRPr lang="en-GB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697BC-0A95-4CE2-B0B0-BA7B0F4E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392689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4E95E-734A-7EC6-9409-A0F4561A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73629-0D17-E155-7063-0BEEAB37D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0067"/>
            <a:ext cx="8626723" cy="54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4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F99DA-F4A9-88A2-AAF0-7E05F204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72235-C7A0-3D54-167E-9EA907F3F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53" y="592421"/>
            <a:ext cx="8102666" cy="57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1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AB71F-15C1-EA3C-1DDC-9F3F9982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39193-30BD-B8B0-C0B4-D159B22F5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839465"/>
            <a:ext cx="8232440" cy="49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760B-E69E-63E2-9517-7AE7A9A2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350EE-9443-E51C-D680-939F419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607631"/>
            <a:ext cx="8916173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80007-BBD4-951C-A653-487121CE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2EC74-767E-78A2-8429-2F0702481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8" y="397001"/>
            <a:ext cx="9126123" cy="58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9A575-16B0-20B0-422D-6098D572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43060-269C-A446-2087-29917E39D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9" y="569558"/>
            <a:ext cx="7520433" cy="56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5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93FEA-A131-6AAD-9DC6-F8792065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BC0B8-1340-4EF4-36AC-1070E4D3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" y="544714"/>
            <a:ext cx="8900526" cy="50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B9386-7997-91B8-C934-F8DAB40D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2C20E-621E-10EF-C075-0FC54F793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654108"/>
            <a:ext cx="9802839" cy="50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5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16596-8A81-B687-08E2-60D0141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EB70-C6D5-653E-C98C-0BB51C7A6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SzPct val="152000"/>
              <a:buFont typeface="Arial" panose="020B0604020202020204" pitchFamily="34" charset="0"/>
              <a:buChar char="•"/>
            </a:pPr>
            <a:r>
              <a:rPr lang="en-GB" sz="2400" b="0" dirty="0"/>
              <a:t>As an admin I should be able to add, remove and update Employee details.</a:t>
            </a:r>
          </a:p>
          <a:p>
            <a:pPr marL="342900" indent="-342900">
              <a:buSzPct val="152000"/>
              <a:buFont typeface="Arial" panose="020B0604020202020204" pitchFamily="34" charset="0"/>
              <a:buChar char="•"/>
            </a:pPr>
            <a:r>
              <a:rPr lang="en-GB" sz="2400" b="0" dirty="0"/>
              <a:t>As a supervisor I should be able to access attendance details of Employees.</a:t>
            </a:r>
          </a:p>
          <a:p>
            <a:pPr marL="342900" indent="-342900">
              <a:buSzPct val="152000"/>
              <a:buFont typeface="Arial" panose="020B0604020202020204" pitchFamily="34" charset="0"/>
              <a:buChar char="•"/>
            </a:pPr>
            <a:r>
              <a:rPr lang="en-GB" sz="2400" b="0" dirty="0"/>
              <a:t>As an Employee I should be able to mark my attendance.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3AD3D6-B8BA-5C6A-BF2F-851026C01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85599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548BC-EAAC-4BFE-9F4B-B768BF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92C65E9-C310-4EB7-A654-695C99E5F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548444"/>
            <a:ext cx="6829200" cy="2325307"/>
          </a:xfrm>
        </p:spPr>
        <p:txBody>
          <a:bodyPr/>
          <a:lstStyle/>
          <a:p>
            <a:pPr marL="342900" indent="-342900">
              <a:buSzPct val="153000"/>
              <a:buFont typeface="Arial" panose="020B0604020202020204" pitchFamily="34" charset="0"/>
              <a:buChar char="•"/>
            </a:pPr>
            <a:r>
              <a:rPr lang="en-GB" dirty="0"/>
              <a:t>Browsed a few Staff Attendance Management Systems over internet.</a:t>
            </a:r>
          </a:p>
          <a:p>
            <a:pPr marL="342900" indent="-342900">
              <a:buSzPct val="153000"/>
              <a:buFont typeface="Arial" panose="020B0604020202020204" pitchFamily="34" charset="0"/>
              <a:buChar char="•"/>
            </a:pPr>
            <a:r>
              <a:rPr lang="en-GB" dirty="0"/>
              <a:t>Took help from Stackroute mentor Annu Sharma.</a:t>
            </a:r>
          </a:p>
          <a:p>
            <a:pPr marL="342900" indent="-342900">
              <a:buSzPct val="153000"/>
              <a:buFont typeface="Arial" panose="020B0604020202020204" pitchFamily="34" charset="0"/>
              <a:buChar char="•"/>
            </a:pPr>
            <a:r>
              <a:rPr lang="en-GB" dirty="0"/>
              <a:t>Divided the task among team mates.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5C76B65-7F0E-4DA3-A027-D178DB141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630362"/>
            <a:ext cx="6829200" cy="1498600"/>
          </a:xfrm>
        </p:spPr>
        <p:txBody>
          <a:bodyPr/>
          <a:lstStyle/>
          <a:p>
            <a:r>
              <a:rPr lang="en-GB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6576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548BC-EAAC-4BFE-9F4B-B768BF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5C76B65-7F0E-4DA3-A027-D178DB141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008" y="946261"/>
            <a:ext cx="6829200" cy="713820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35547F-8839-A79B-E7B0-B63D31145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563457"/>
              </p:ext>
            </p:extLst>
          </p:nvPr>
        </p:nvGraphicFramePr>
        <p:xfrm>
          <a:off x="805894" y="1897905"/>
          <a:ext cx="5694790" cy="1602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C762170-FB89-5AD6-CF10-8CECB4F36067}"/>
              </a:ext>
            </a:extLst>
          </p:cNvPr>
          <p:cNvGrpSpPr/>
          <p:nvPr/>
        </p:nvGrpSpPr>
        <p:grpSpPr>
          <a:xfrm>
            <a:off x="805894" y="3708724"/>
            <a:ext cx="1495994" cy="897596"/>
            <a:chOff x="5005" y="352350"/>
            <a:chExt cx="1495994" cy="89759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F53D2F8-5562-803D-1751-FDFD6553FBBB}"/>
                </a:ext>
              </a:extLst>
            </p:cNvPr>
            <p:cNvSpPr/>
            <p:nvPr/>
          </p:nvSpPr>
          <p:spPr>
            <a:xfrm>
              <a:off x="5005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CC827AE2-11D0-ED15-62CD-9D230A0E793F}"/>
                </a:ext>
              </a:extLst>
            </p:cNvPr>
            <p:cNvSpPr txBox="1"/>
            <p:nvPr/>
          </p:nvSpPr>
          <p:spPr>
            <a:xfrm>
              <a:off x="31295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Supervisor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502D75-F103-3547-9E52-9407A491BF3F}"/>
              </a:ext>
            </a:extLst>
          </p:cNvPr>
          <p:cNvGrpSpPr/>
          <p:nvPr/>
        </p:nvGrpSpPr>
        <p:grpSpPr>
          <a:xfrm>
            <a:off x="2451488" y="3972019"/>
            <a:ext cx="317150" cy="371006"/>
            <a:chOff x="1650599" y="615645"/>
            <a:chExt cx="317150" cy="37100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DA23382-4B7F-D091-BE58-1B119AAADEE0}"/>
                </a:ext>
              </a:extLst>
            </p:cNvPr>
            <p:cNvSpPr/>
            <p:nvPr/>
          </p:nvSpPr>
          <p:spPr>
            <a:xfrm>
              <a:off x="1650599" y="615645"/>
              <a:ext cx="317150" cy="3710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Right 6">
              <a:extLst>
                <a:ext uri="{FF2B5EF4-FFF2-40B4-BE49-F238E27FC236}">
                  <a16:creationId xmlns:a16="http://schemas.microsoft.com/office/drawing/2014/main" id="{8839BB0C-445D-81E4-7420-FDA534E3F336}"/>
                </a:ext>
              </a:extLst>
            </p:cNvPr>
            <p:cNvSpPr txBox="1"/>
            <p:nvPr/>
          </p:nvSpPr>
          <p:spPr>
            <a:xfrm>
              <a:off x="1650599" y="689846"/>
              <a:ext cx="222005" cy="2226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10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0D0BBD-9722-1A28-7C0C-DB44FEA8303C}"/>
              </a:ext>
            </a:extLst>
          </p:cNvPr>
          <p:cNvGrpSpPr/>
          <p:nvPr/>
        </p:nvGrpSpPr>
        <p:grpSpPr>
          <a:xfrm>
            <a:off x="2900286" y="3708724"/>
            <a:ext cx="1495994" cy="897596"/>
            <a:chOff x="2099397" y="352350"/>
            <a:chExt cx="1495994" cy="89759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365F2A-DE8C-C906-D2F3-6A5BEC41A7A9}"/>
                </a:ext>
              </a:extLst>
            </p:cNvPr>
            <p:cNvSpPr/>
            <p:nvPr/>
          </p:nvSpPr>
          <p:spPr>
            <a:xfrm>
              <a:off x="2099397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8">
              <a:extLst>
                <a:ext uri="{FF2B5EF4-FFF2-40B4-BE49-F238E27FC236}">
                  <a16:creationId xmlns:a16="http://schemas.microsoft.com/office/drawing/2014/main" id="{BFDD06AA-5AA3-3258-CFF0-8383C38E51EC}"/>
                </a:ext>
              </a:extLst>
            </p:cNvPr>
            <p:cNvSpPr txBox="1"/>
            <p:nvPr/>
          </p:nvSpPr>
          <p:spPr>
            <a:xfrm>
              <a:off x="2125687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dirty="0"/>
                <a:t>Attendance </a:t>
              </a:r>
              <a:r>
                <a:rPr lang="en-GB" sz="1400" kern="1200" dirty="0"/>
                <a:t>Details</a:t>
              </a:r>
              <a:br>
                <a:rPr lang="en-GB" sz="1400" kern="1200" dirty="0"/>
              </a:br>
              <a:r>
                <a:rPr lang="en-GB" sz="1400" kern="1200" dirty="0"/>
                <a:t>Microservice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C0DD0C-DA53-9338-4703-83E5C3030FC1}"/>
              </a:ext>
            </a:extLst>
          </p:cNvPr>
          <p:cNvGrpSpPr/>
          <p:nvPr/>
        </p:nvGrpSpPr>
        <p:grpSpPr>
          <a:xfrm>
            <a:off x="4545880" y="3972019"/>
            <a:ext cx="317150" cy="371006"/>
            <a:chOff x="3744991" y="615645"/>
            <a:chExt cx="317150" cy="371006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682D864-CD73-B06D-182A-642EB2D4CBCB}"/>
                </a:ext>
              </a:extLst>
            </p:cNvPr>
            <p:cNvSpPr/>
            <p:nvPr/>
          </p:nvSpPr>
          <p:spPr>
            <a:xfrm>
              <a:off x="3744991" y="615645"/>
              <a:ext cx="317150" cy="3710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10">
              <a:extLst>
                <a:ext uri="{FF2B5EF4-FFF2-40B4-BE49-F238E27FC236}">
                  <a16:creationId xmlns:a16="http://schemas.microsoft.com/office/drawing/2014/main" id="{1210281F-3D0F-6741-5C6A-1E6E345506E5}"/>
                </a:ext>
              </a:extLst>
            </p:cNvPr>
            <p:cNvSpPr txBox="1"/>
            <p:nvPr/>
          </p:nvSpPr>
          <p:spPr>
            <a:xfrm>
              <a:off x="3744991" y="689846"/>
              <a:ext cx="222005" cy="2226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1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E8851-C68F-5889-F995-D2EE8E7FC7BE}"/>
              </a:ext>
            </a:extLst>
          </p:cNvPr>
          <p:cNvGrpSpPr/>
          <p:nvPr/>
        </p:nvGrpSpPr>
        <p:grpSpPr>
          <a:xfrm>
            <a:off x="4994679" y="3708724"/>
            <a:ext cx="1495994" cy="897596"/>
            <a:chOff x="4193790" y="352350"/>
            <a:chExt cx="1495994" cy="89759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99953E-5043-99B4-C451-585265769C78}"/>
                </a:ext>
              </a:extLst>
            </p:cNvPr>
            <p:cNvSpPr/>
            <p:nvPr/>
          </p:nvSpPr>
          <p:spPr>
            <a:xfrm>
              <a:off x="4193790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12">
              <a:extLst>
                <a:ext uri="{FF2B5EF4-FFF2-40B4-BE49-F238E27FC236}">
                  <a16:creationId xmlns:a16="http://schemas.microsoft.com/office/drawing/2014/main" id="{234C60AD-9210-5EC5-60A5-406A61A4F4AA}"/>
                </a:ext>
              </a:extLst>
            </p:cNvPr>
            <p:cNvSpPr txBox="1"/>
            <p:nvPr/>
          </p:nvSpPr>
          <p:spPr>
            <a:xfrm>
              <a:off x="4220080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dirty="0"/>
                <a:t>Retrieve Employee Attendance</a:t>
              </a:r>
              <a:endParaRPr lang="en-GB" sz="14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7FB2F0-6391-D08C-D589-51B50264493B}"/>
              </a:ext>
            </a:extLst>
          </p:cNvPr>
          <p:cNvGrpSpPr/>
          <p:nvPr/>
        </p:nvGrpSpPr>
        <p:grpSpPr>
          <a:xfrm>
            <a:off x="779604" y="5147330"/>
            <a:ext cx="1495994" cy="897596"/>
            <a:chOff x="5005" y="352350"/>
            <a:chExt cx="1495994" cy="89759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26ABD75-F8DC-A0F2-741A-CBCBAD8F10E6}"/>
                </a:ext>
              </a:extLst>
            </p:cNvPr>
            <p:cNvSpPr/>
            <p:nvPr/>
          </p:nvSpPr>
          <p:spPr>
            <a:xfrm>
              <a:off x="5005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97158AB5-F1E4-9411-FD33-77E27F007C4A}"/>
                </a:ext>
              </a:extLst>
            </p:cNvPr>
            <p:cNvSpPr txBox="1"/>
            <p:nvPr/>
          </p:nvSpPr>
          <p:spPr>
            <a:xfrm>
              <a:off x="31295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Employee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22ABC2-4BB0-887C-9500-7774E9C4278A}"/>
              </a:ext>
            </a:extLst>
          </p:cNvPr>
          <p:cNvGrpSpPr/>
          <p:nvPr/>
        </p:nvGrpSpPr>
        <p:grpSpPr>
          <a:xfrm>
            <a:off x="2425198" y="5410625"/>
            <a:ext cx="317150" cy="371006"/>
            <a:chOff x="1650599" y="615645"/>
            <a:chExt cx="317150" cy="37100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C526B86-4BFC-2626-F081-5540DEFF39D4}"/>
                </a:ext>
              </a:extLst>
            </p:cNvPr>
            <p:cNvSpPr/>
            <p:nvPr/>
          </p:nvSpPr>
          <p:spPr>
            <a:xfrm>
              <a:off x="1650599" y="615645"/>
              <a:ext cx="317150" cy="3710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Arrow: Right 6">
              <a:extLst>
                <a:ext uri="{FF2B5EF4-FFF2-40B4-BE49-F238E27FC236}">
                  <a16:creationId xmlns:a16="http://schemas.microsoft.com/office/drawing/2014/main" id="{F22CA725-69E5-B431-FCB8-111C351CE498}"/>
                </a:ext>
              </a:extLst>
            </p:cNvPr>
            <p:cNvSpPr txBox="1"/>
            <p:nvPr/>
          </p:nvSpPr>
          <p:spPr>
            <a:xfrm>
              <a:off x="1650599" y="689846"/>
              <a:ext cx="222005" cy="2226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100" kern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FAAEB-95DE-6DE9-A9F9-86B2A2DBD71E}"/>
              </a:ext>
            </a:extLst>
          </p:cNvPr>
          <p:cNvGrpSpPr/>
          <p:nvPr/>
        </p:nvGrpSpPr>
        <p:grpSpPr>
          <a:xfrm>
            <a:off x="2873996" y="5147330"/>
            <a:ext cx="1495994" cy="897596"/>
            <a:chOff x="2099397" y="352350"/>
            <a:chExt cx="1495994" cy="89759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55046EB-5A75-B929-6145-150C29C6B6A2}"/>
                </a:ext>
              </a:extLst>
            </p:cNvPr>
            <p:cNvSpPr/>
            <p:nvPr/>
          </p:nvSpPr>
          <p:spPr>
            <a:xfrm>
              <a:off x="2099397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A91E2A9B-E25E-37B9-AB58-F9F41C3E06CC}"/>
                </a:ext>
              </a:extLst>
            </p:cNvPr>
            <p:cNvSpPr txBox="1"/>
            <p:nvPr/>
          </p:nvSpPr>
          <p:spPr>
            <a:xfrm>
              <a:off x="2125687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Attendance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Details</a:t>
              </a:r>
              <a:br>
                <a:rPr lang="en-GB" sz="1400" kern="1200" dirty="0"/>
              </a:br>
              <a:r>
                <a:rPr lang="en-GB" sz="1400" kern="1200" dirty="0"/>
                <a:t>Microservice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147B7E-4785-EB79-4B9A-E72B06F667BB}"/>
              </a:ext>
            </a:extLst>
          </p:cNvPr>
          <p:cNvGrpSpPr/>
          <p:nvPr/>
        </p:nvGrpSpPr>
        <p:grpSpPr>
          <a:xfrm>
            <a:off x="4519590" y="5410625"/>
            <a:ext cx="317150" cy="371006"/>
            <a:chOff x="3744991" y="615645"/>
            <a:chExt cx="317150" cy="371006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7E738DB9-305F-ABCB-E7B8-898922497B55}"/>
                </a:ext>
              </a:extLst>
            </p:cNvPr>
            <p:cNvSpPr/>
            <p:nvPr/>
          </p:nvSpPr>
          <p:spPr>
            <a:xfrm>
              <a:off x="3744991" y="615645"/>
              <a:ext cx="317150" cy="3710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Arrow: Right 10">
              <a:extLst>
                <a:ext uri="{FF2B5EF4-FFF2-40B4-BE49-F238E27FC236}">
                  <a16:creationId xmlns:a16="http://schemas.microsoft.com/office/drawing/2014/main" id="{47568714-1D4D-CC3B-61F8-1F22F5AB97A4}"/>
                </a:ext>
              </a:extLst>
            </p:cNvPr>
            <p:cNvSpPr txBox="1"/>
            <p:nvPr/>
          </p:nvSpPr>
          <p:spPr>
            <a:xfrm>
              <a:off x="3744991" y="689846"/>
              <a:ext cx="222005" cy="2226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1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70689-81E5-095A-6823-C706D1DEBF4D}"/>
              </a:ext>
            </a:extLst>
          </p:cNvPr>
          <p:cNvGrpSpPr/>
          <p:nvPr/>
        </p:nvGrpSpPr>
        <p:grpSpPr>
          <a:xfrm>
            <a:off x="4968389" y="5147330"/>
            <a:ext cx="1495994" cy="897596"/>
            <a:chOff x="4193790" y="352350"/>
            <a:chExt cx="1495994" cy="89759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B8A7EE0-98D6-0E6C-0BB6-BE651F000BF4}"/>
                </a:ext>
              </a:extLst>
            </p:cNvPr>
            <p:cNvSpPr/>
            <p:nvPr/>
          </p:nvSpPr>
          <p:spPr>
            <a:xfrm>
              <a:off x="4193790" y="352350"/>
              <a:ext cx="1495994" cy="8975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9BA88B50-A0FB-66EA-BCA0-8F89DB9A95B3}"/>
                </a:ext>
              </a:extLst>
            </p:cNvPr>
            <p:cNvSpPr txBox="1"/>
            <p:nvPr/>
          </p:nvSpPr>
          <p:spPr>
            <a:xfrm>
              <a:off x="4220080" y="378640"/>
              <a:ext cx="1443414" cy="845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Mark and update Attendance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24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C0F14-6603-D9A9-1882-E900EA4D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479D1C-E040-1E6A-323C-D8D0637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5" y="65990"/>
            <a:ext cx="11252880" cy="742949"/>
          </a:xfrm>
        </p:spPr>
        <p:txBody>
          <a:bodyPr/>
          <a:lstStyle/>
          <a:p>
            <a:r>
              <a:rPr lang="en-GB" dirty="0"/>
              <a:t>Microservice Design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61C2379-4EAF-6A41-AFDA-A49126579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877106"/>
              </p:ext>
            </p:extLst>
          </p:nvPr>
        </p:nvGraphicFramePr>
        <p:xfrm>
          <a:off x="1117495" y="1836990"/>
          <a:ext cx="3372374" cy="398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AA5E5560-F955-A076-5CE9-10366B3A3C9D}"/>
              </a:ext>
            </a:extLst>
          </p:cNvPr>
          <p:cNvSpPr txBox="1"/>
          <p:nvPr/>
        </p:nvSpPr>
        <p:spPr>
          <a:xfrm>
            <a:off x="1521986" y="99969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Consolas" panose="020B0609020204030204" pitchFamily="49" charset="0"/>
              </a:rPr>
              <a:t>Employee Service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2FEE0A-A526-EBA9-67C7-BF8269349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383285"/>
              </p:ext>
            </p:extLst>
          </p:nvPr>
        </p:nvGraphicFramePr>
        <p:xfrm>
          <a:off x="6756556" y="1829589"/>
          <a:ext cx="3246540" cy="398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16">
            <a:extLst>
              <a:ext uri="{FF2B5EF4-FFF2-40B4-BE49-F238E27FC236}">
                <a16:creationId xmlns:a16="http://schemas.microsoft.com/office/drawing/2014/main" id="{4B5D85FD-14EC-07C9-AC52-621A6E37F938}"/>
              </a:ext>
            </a:extLst>
          </p:cNvPr>
          <p:cNvSpPr txBox="1"/>
          <p:nvPr/>
        </p:nvSpPr>
        <p:spPr>
          <a:xfrm>
            <a:off x="7231648" y="115633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Consolas" panose="020B0609020204030204" pitchFamily="49" charset="0"/>
              </a:rPr>
              <a:t>Attendance Service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953A2E2-BC06-8C81-1598-9F523215E855}"/>
              </a:ext>
            </a:extLst>
          </p:cNvPr>
          <p:cNvSpPr txBox="1"/>
          <p:nvPr/>
        </p:nvSpPr>
        <p:spPr>
          <a:xfrm>
            <a:off x="2387878" y="1529213"/>
            <a:ext cx="153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latin typeface="Consolas" panose="020B0609020204030204" pitchFamily="49" charset="0"/>
              </a:rPr>
              <a:t>Mainclass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DA4F366E-795B-23B6-554D-08229742D7D4}"/>
              </a:ext>
            </a:extLst>
          </p:cNvPr>
          <p:cNvSpPr txBox="1"/>
          <p:nvPr/>
        </p:nvSpPr>
        <p:spPr>
          <a:xfrm>
            <a:off x="8160599" y="1571728"/>
            <a:ext cx="1535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latin typeface="Consolas" panose="020B0609020204030204" pitchFamily="49" charset="0"/>
              </a:rPr>
              <a:t>Mainclass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6FE5E070-E99C-A474-056E-28D281B198EB}"/>
              </a:ext>
            </a:extLst>
          </p:cNvPr>
          <p:cNvSpPr txBox="1"/>
          <p:nvPr/>
        </p:nvSpPr>
        <p:spPr>
          <a:xfrm>
            <a:off x="2695847" y="5817350"/>
            <a:ext cx="153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F67C3C7-A048-54AA-79C3-0D0E54C7F66A}"/>
              </a:ext>
            </a:extLst>
          </p:cNvPr>
          <p:cNvSpPr txBox="1"/>
          <p:nvPr/>
        </p:nvSpPr>
        <p:spPr>
          <a:xfrm>
            <a:off x="8245861" y="5824751"/>
            <a:ext cx="214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latin typeface="Consolas" panose="020B0609020204030204" pitchFamily="49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59765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FEEFB-8309-E129-FE0D-624851F3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9B0042-FA17-9587-3F69-930752D32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4598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B6C2B-7781-4679-AA54-AF31BF68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8BF1A9-09CA-431A-8975-672C5A521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726574"/>
            <a:ext cx="6829200" cy="3121054"/>
          </a:xfrm>
        </p:spPr>
        <p:txBody>
          <a:bodyPr/>
          <a:lstStyle/>
          <a:p>
            <a:r>
              <a:rPr lang="en-GB" dirty="0"/>
              <a:t>Digital Attendance Employee Management System will –</a:t>
            </a:r>
          </a:p>
          <a:p>
            <a:r>
              <a:rPr lang="en-GB" b="0" dirty="0"/>
              <a:t>Help in preventing payroll errors </a:t>
            </a:r>
          </a:p>
          <a:p>
            <a:r>
              <a:rPr lang="en-GB" dirty="0"/>
              <a:t>I</a:t>
            </a:r>
            <a:r>
              <a:rPr lang="en-GB" b="0" dirty="0"/>
              <a:t>mprove efficiency and productivity</a:t>
            </a:r>
          </a:p>
          <a:p>
            <a:r>
              <a:rPr lang="en-GB" dirty="0"/>
              <a:t>Eco-friendly</a:t>
            </a:r>
            <a:endParaRPr lang="en-GB" b="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1B2F6C-A9A6-48E0-9EDE-1A6B1909D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8635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548BC-EAAC-4BFE-9F4B-B768BF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F22F-619C-4A6E-8133-DEA50D14D9B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92C65E9-C310-4EB7-A654-695C99E5F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1635853"/>
            <a:ext cx="7014980" cy="4744027"/>
          </a:xfrm>
        </p:spPr>
        <p:txBody>
          <a:bodyPr/>
          <a:lstStyle/>
          <a:p>
            <a:r>
              <a:rPr lang="en-GB" dirty="0"/>
              <a:t>Spring</a:t>
            </a:r>
          </a:p>
          <a:p>
            <a:r>
              <a:rPr lang="en-GB" dirty="0"/>
              <a:t>Spring Boot</a:t>
            </a:r>
          </a:p>
          <a:p>
            <a:r>
              <a:rPr lang="en-GB" dirty="0"/>
              <a:t>MySQL</a:t>
            </a:r>
          </a:p>
          <a:p>
            <a:r>
              <a:rPr lang="en-GB" dirty="0"/>
              <a:t>Rest APIs</a:t>
            </a:r>
          </a:p>
          <a:p>
            <a:r>
              <a:rPr lang="en-GB" dirty="0"/>
              <a:t>Annotations</a:t>
            </a:r>
          </a:p>
          <a:p>
            <a:endParaRPr lang="en-GB" dirty="0"/>
          </a:p>
          <a:p>
            <a:r>
              <a:rPr lang="en-GB" dirty="0"/>
              <a:t>Management</a:t>
            </a:r>
          </a:p>
          <a:p>
            <a:r>
              <a:rPr lang="en-GB" dirty="0"/>
              <a:t>Networking</a:t>
            </a:r>
          </a:p>
          <a:p>
            <a:r>
              <a:rPr lang="en-GB" dirty="0"/>
              <a:t>Communication</a:t>
            </a:r>
          </a:p>
          <a:p>
            <a:r>
              <a:rPr lang="en-GB" dirty="0"/>
              <a:t>Teamwork</a:t>
            </a:r>
          </a:p>
          <a:p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5C76B65-7F0E-4DA3-A027-D178DB141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478120"/>
            <a:ext cx="6829200" cy="764525"/>
          </a:xfrm>
        </p:spPr>
        <p:txBody>
          <a:bodyPr/>
          <a:lstStyle/>
          <a:p>
            <a:r>
              <a:rPr lang="en-GB" dirty="0"/>
              <a:t>Key Learnings</a:t>
            </a:r>
          </a:p>
        </p:txBody>
      </p:sp>
    </p:spTree>
    <p:extLst>
      <p:ext uri="{BB962C8B-B14F-4D97-AF65-F5344CB8AC3E}">
        <p14:creationId xmlns:p14="http://schemas.microsoft.com/office/powerpoint/2010/main" val="588525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SKPANES" val="False"/>
</p:tagLst>
</file>

<file path=ppt/theme/theme1.xml><?xml version="1.0" encoding="utf-8"?>
<a:theme xmlns:a="http://schemas.openxmlformats.org/drawingml/2006/main" name="Personal">
  <a:themeElements>
    <a:clrScheme name="NW TBT">
      <a:dk1>
        <a:srgbClr val="42145F"/>
      </a:dk1>
      <a:lt1>
        <a:srgbClr val="FFFFFF"/>
      </a:lt1>
      <a:dk2>
        <a:srgbClr val="5A287D"/>
      </a:dk2>
      <a:lt2>
        <a:srgbClr val="F2EAF9"/>
      </a:lt2>
      <a:accent1>
        <a:srgbClr val="8B3FB2"/>
      </a:accent1>
      <a:accent2>
        <a:srgbClr val="FB7182"/>
      </a:accent2>
      <a:accent3>
        <a:srgbClr val="FF9800"/>
      </a:accent3>
      <a:accent4>
        <a:srgbClr val="4D87E3"/>
      </a:accent4>
      <a:accent5>
        <a:srgbClr val="DFC1EE"/>
      </a:accent5>
      <a:accent6>
        <a:srgbClr val="FDAAB4"/>
      </a:accent6>
      <a:hlink>
        <a:srgbClr val="8B3FB2"/>
      </a:hlink>
      <a:folHlink>
        <a:srgbClr val="42145F"/>
      </a:folHlink>
    </a:clrScheme>
    <a:fontScheme name="NW_Personal">
      <a:majorFont>
        <a:latin typeface="RN House Sans Regular"/>
        <a:ea typeface=""/>
        <a:cs typeface=""/>
      </a:majorFont>
      <a:minorFont>
        <a:latin typeface="RN House Sans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Rhubarb">
      <a:srgbClr val="F50056"/>
    </a:custClr>
    <a:custClr name="Custard">
      <a:srgbClr val="FFE238"/>
    </a:custClr>
    <a:custClr name="Grape">
      <a:srgbClr val="AE00FF"/>
    </a:custClr>
    <a:custClr name="Bubblegum">
      <a:srgbClr val="FF1FB8"/>
    </a:custClr>
    <a:custClr name="Satsuma">
      <a:srgbClr val="FF5900"/>
    </a:custClr>
    <a:custClr name="Azure">
      <a:srgbClr val="007BFF"/>
    </a:custClr>
    <a:custClr name="Pea">
      <a:srgbClr val="549B00"/>
    </a:custClr>
    <a:custClr name="Lilac">
      <a:srgbClr val="F2EAF9"/>
    </a:custClr>
    <a:custClr name="Blush">
      <a:srgbClr val="FFDBEC"/>
    </a:custClr>
    <a:custClr name="Sand">
      <a:srgbClr val="FFEAE6"/>
    </a:custClr>
  </a:custClrLst>
  <a:extLst>
    <a:ext uri="{05A4C25C-085E-4340-85A3-A5531E510DB2}">
      <thm15:themeFamily xmlns:thm15="http://schemas.microsoft.com/office/thememl/2012/main" name="Personal_Template.potx" id="{7F7A5306-211C-4C6D-9C5E-866C1FA7E5D8}" vid="{800EA65D-1D72-493D-AD88-672AA798B0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7351C0BA139D504DB0C53AB7A1B6F037" ma:contentTypeVersion="1" ma:contentTypeDescription="Upload an image." ma:contentTypeScope="" ma:versionID="326dc0e3c62263d4736261399700af43">
  <xsd:schema xmlns:xsd="http://www.w3.org/2001/XMLSchema" xmlns:xs="http://www.w3.org/2001/XMLSchema" xmlns:p="http://schemas.microsoft.com/office/2006/metadata/properties" xmlns:ns1="http://schemas.microsoft.com/sharepoint/v3" xmlns:ns2="41B6578D-307C-45DA-A174-D3FBA204F6FC" xmlns:ns3="http://schemas.microsoft.com/sharepoint/v3/fields" targetNamespace="http://schemas.microsoft.com/office/2006/metadata/properties" ma:root="true" ma:fieldsID="f8a87c692f1a98c8eeda10b4af1c7348" ns1:_="" ns2:_="" ns3:_="">
    <xsd:import namespace="http://schemas.microsoft.com/sharepoint/v3"/>
    <xsd:import namespace="41B6578D-307C-45DA-A174-D3FBA204F6FC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Date and time when content should become visible.  Content published prior to this date and time will not be visible until the specified date and time has passed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By default content will remain published for a period of 13 months.  Only select an end date if you wish the content to no longer be visible beyond the date and time you select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B6578D-307C-45DA-A174-D3FBA204F6FC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41B6578D-307C-45DA-A174-D3FBA204F6FC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064D772B-E928-461A-8444-F378028156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1B6578D-307C-45DA-A174-D3FBA204F6FC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D35642-DDD0-41DD-B83D-9066C09306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A18F5-1050-4B9F-8006-E215D4DD6EF9}">
  <ds:schemaRefs>
    <ds:schemaRef ds:uri="http://schemas.microsoft.com/office/2006/metadata/properties"/>
    <ds:schemaRef ds:uri="http://schemas.microsoft.com/office/infopath/2007/PartnerControls"/>
    <ds:schemaRef ds:uri="41B6578D-307C-45DA-A174-D3FBA204F6FC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6223</TotalTime>
  <Words>300</Words>
  <Application>Microsoft Office PowerPoint</Application>
  <PresentationFormat>Custom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RN House Sans Light</vt:lpstr>
      <vt:lpstr>RN House Sans Regular</vt:lpstr>
      <vt:lpstr>Personal</vt:lpstr>
      <vt:lpstr>   Employee Attendance Management System </vt:lpstr>
      <vt:lpstr>Problem Statement</vt:lpstr>
      <vt:lpstr>User Stories</vt:lpstr>
      <vt:lpstr>Approach</vt:lpstr>
      <vt:lpstr>Design</vt:lpstr>
      <vt:lpstr>Microservice Design</vt:lpstr>
      <vt:lpstr>Project Demo</vt:lpstr>
      <vt:lpstr> Conclusion</vt:lpstr>
      <vt:lpstr>Key Learnings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RN House Bold 70pt</dc:title>
  <dc:creator>bournab</dc:creator>
  <cp:keywords/>
  <dc:description/>
  <cp:lastModifiedBy>Tiwari, Anjali</cp:lastModifiedBy>
  <cp:revision>31</cp:revision>
  <dcterms:created xsi:type="dcterms:W3CDTF">2021-05-26T12:44:25Z</dcterms:created>
  <dcterms:modified xsi:type="dcterms:W3CDTF">2023-03-14T04:00:31Z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0x0101009148F5A04DDD49CBA7127AADA5FB792B00AADE34325A8B49CDA8BB4DB53328F214007351C0BA139D504DB0C53AB7A1B6F037</vt:lpwstr>
  </property>
  <property fmtid="{D5CDD505-2E9C-101B-9397-08002B2CF9AE}" pid="3" name="_AdHocReviewCycleID">
    <vt:i4>-739346672</vt:i4>
  </property>
  <property fmtid="{D5CDD505-2E9C-101B-9397-08002B2CF9AE}" pid="4" name="_NewReviewCycle">
    <vt:lpwstr/>
  </property>
  <property fmtid="{D5CDD505-2E9C-101B-9397-08002B2CF9AE}" pid="5" name="_EmailSubject">
    <vt:lpwstr>New NW retail template</vt:lpwstr>
  </property>
  <property fmtid="{D5CDD505-2E9C-101B-9397-08002B2CF9AE}" pid="6" name="_AuthorEmail">
    <vt:lpwstr>KATHIRAVAN.GOVINDASAMY@natwestmarkets.com</vt:lpwstr>
  </property>
  <property fmtid="{D5CDD505-2E9C-101B-9397-08002B2CF9AE}" pid="7" name="_AuthorEmailDisplayName">
    <vt:lpwstr>Govindasamy, Kathiravan (NatWest Markets)</vt:lpwstr>
  </property>
</Properties>
</file>